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8"/>
  </p:notesMasterIdLst>
  <p:sldIdLst>
    <p:sldId id="26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2D691-F785-45B2-894A-B4E1B3C2FDD5}" v="8" dt="2025-07-01T13:20:56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9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l Prusty (external)" userId="56ae5456-eaa5-46f1-9b03-f4c0aedca531" providerId="ADAL" clId="{8540008E-100C-4240-8561-952912D55CE0}"/>
    <pc:docChg chg="undo redo custSel addSld delSld modSld sldOrd">
      <pc:chgData name="Sunil Prusty (external)" userId="56ae5456-eaa5-46f1-9b03-f4c0aedca531" providerId="ADAL" clId="{8540008E-100C-4240-8561-952912D55CE0}" dt="2025-06-25T10:31:55.469" v="911" actId="1076"/>
      <pc:docMkLst>
        <pc:docMk/>
      </pc:docMkLst>
      <pc:sldChg chg="addSp delSp modSp mod">
        <pc:chgData name="Sunil Prusty (external)" userId="56ae5456-eaa5-46f1-9b03-f4c0aedca531" providerId="ADAL" clId="{8540008E-100C-4240-8561-952912D55CE0}" dt="2025-06-21T05:35:45.872" v="679" actId="21"/>
        <pc:sldMkLst>
          <pc:docMk/>
          <pc:sldMk cId="895915843" sldId="266"/>
        </pc:sldMkLst>
      </pc:sldChg>
      <pc:sldChg chg="add del">
        <pc:chgData name="Sunil Prusty (external)" userId="56ae5456-eaa5-46f1-9b03-f4c0aedca531" providerId="ADAL" clId="{8540008E-100C-4240-8561-952912D55CE0}" dt="2025-06-21T07:14:14.482" v="713"/>
        <pc:sldMkLst>
          <pc:docMk/>
          <pc:sldMk cId="113824310" sldId="287"/>
        </pc:sldMkLst>
      </pc:sldChg>
      <pc:sldChg chg="addSp delSp modSp mod">
        <pc:chgData name="Sunil Prusty (external)" userId="56ae5456-eaa5-46f1-9b03-f4c0aedca531" providerId="ADAL" clId="{8540008E-100C-4240-8561-952912D55CE0}" dt="2025-06-19T06:47:49.116" v="40" actId="2711"/>
        <pc:sldMkLst>
          <pc:docMk/>
          <pc:sldMk cId="2570808198" sldId="309"/>
        </pc:sldMkLst>
        <pc:graphicFrameChg chg="add mod modGraphic">
          <ac:chgData name="Sunil Prusty (external)" userId="56ae5456-eaa5-46f1-9b03-f4c0aedca531" providerId="ADAL" clId="{8540008E-100C-4240-8561-952912D55CE0}" dt="2025-06-19T06:47:49.116" v="40" actId="2711"/>
          <ac:graphicFrameMkLst>
            <pc:docMk/>
            <pc:sldMk cId="2570808198" sldId="309"/>
            <ac:graphicFrameMk id="27" creationId="{6B9680E5-7740-A651-80C4-D4154DB26439}"/>
          </ac:graphicFrameMkLst>
        </pc:graphicFrameChg>
      </pc:sldChg>
      <pc:sldChg chg="addSp delSp modSp new mod setBg setClrOvrMap">
        <pc:chgData name="Sunil Prusty (external)" userId="56ae5456-eaa5-46f1-9b03-f4c0aedca531" providerId="ADAL" clId="{8540008E-100C-4240-8561-952912D55CE0}" dt="2025-06-25T10:31:01.561" v="907" actId="404"/>
        <pc:sldMkLst>
          <pc:docMk/>
          <pc:sldMk cId="3042013570" sldId="310"/>
        </pc:sldMkLst>
        <pc:spChg chg="mod">
          <ac:chgData name="Sunil Prusty (external)" userId="56ae5456-eaa5-46f1-9b03-f4c0aedca531" providerId="ADAL" clId="{8540008E-100C-4240-8561-952912D55CE0}" dt="2025-06-25T10:31:01.561" v="907" actId="404"/>
          <ac:spMkLst>
            <pc:docMk/>
            <pc:sldMk cId="3042013570" sldId="310"/>
            <ac:spMk id="2" creationId="{D8CCBA58-B289-FE00-F943-9A0ACA95924F}"/>
          </ac:spMkLst>
        </pc:spChg>
        <pc:spChg chg="add del mod">
          <ac:chgData name="Sunil Prusty (external)" userId="56ae5456-eaa5-46f1-9b03-f4c0aedca531" providerId="ADAL" clId="{8540008E-100C-4240-8561-952912D55CE0}" dt="2025-06-25T10:30:52.188" v="905" actId="26606"/>
          <ac:spMkLst>
            <pc:docMk/>
            <pc:sldMk cId="3042013570" sldId="310"/>
            <ac:spMk id="5" creationId="{432F06E9-BE5C-DD42-06B9-1F74FAD7A86C}"/>
          </ac:spMkLst>
        </pc:spChg>
        <pc:spChg chg="add del">
          <ac:chgData name="Sunil Prusty (external)" userId="56ae5456-eaa5-46f1-9b03-f4c0aedca531" providerId="ADAL" clId="{8540008E-100C-4240-8561-952912D55CE0}" dt="2025-06-25T10:30:52.188" v="905" actId="26606"/>
          <ac:spMkLst>
            <pc:docMk/>
            <pc:sldMk cId="3042013570" sldId="310"/>
            <ac:spMk id="316" creationId="{6288FC2F-B192-42B2-90BE-517E1039BE0B}"/>
          </ac:spMkLst>
        </pc:spChg>
        <pc:spChg chg="add del">
          <ac:chgData name="Sunil Prusty (external)" userId="56ae5456-eaa5-46f1-9b03-f4c0aedca531" providerId="ADAL" clId="{8540008E-100C-4240-8561-952912D55CE0}" dt="2025-06-25T10:30:52.188" v="905" actId="26606"/>
          <ac:spMkLst>
            <pc:docMk/>
            <pc:sldMk cId="3042013570" sldId="310"/>
            <ac:spMk id="325" creationId="{CC28BCC9-4093-4FD5-83EB-7EC297F51396}"/>
          </ac:spMkLst>
        </pc:spChg>
        <pc:grpChg chg="add del">
          <ac:chgData name="Sunil Prusty (external)" userId="56ae5456-eaa5-46f1-9b03-f4c0aedca531" providerId="ADAL" clId="{8540008E-100C-4240-8561-952912D55CE0}" dt="2025-06-25T10:30:52.188" v="905" actId="26606"/>
          <ac:grpSpMkLst>
            <pc:docMk/>
            <pc:sldMk cId="3042013570" sldId="310"/>
            <ac:grpSpMk id="306" creationId="{E5D4A15D-C852-47D7-A7E3-7F8FEE9FCA9D}"/>
          </ac:grpSpMkLst>
        </pc:grpChg>
        <pc:grpChg chg="add del">
          <ac:chgData name="Sunil Prusty (external)" userId="56ae5456-eaa5-46f1-9b03-f4c0aedca531" providerId="ADAL" clId="{8540008E-100C-4240-8561-952912D55CE0}" dt="2025-06-25T10:30:52.188" v="905" actId="26606"/>
          <ac:grpSpMkLst>
            <pc:docMk/>
            <pc:sldMk cId="3042013570" sldId="310"/>
            <ac:grpSpMk id="317" creationId="{08BCF048-8940-4354-B9EC-5AD74E283CE3}"/>
          </ac:grpSpMkLst>
        </pc:grpChg>
      </pc:sldChg>
      <pc:sldChg chg="addSp delSp modSp new mod">
        <pc:chgData name="Sunil Prusty (external)" userId="56ae5456-eaa5-46f1-9b03-f4c0aedca531" providerId="ADAL" clId="{8540008E-100C-4240-8561-952912D55CE0}" dt="2025-06-21T07:14:49.974" v="720" actId="404"/>
        <pc:sldMkLst>
          <pc:docMk/>
          <pc:sldMk cId="3480746047" sldId="311"/>
        </pc:sldMkLst>
        <pc:spChg chg="mod">
          <ac:chgData name="Sunil Prusty (external)" userId="56ae5456-eaa5-46f1-9b03-f4c0aedca531" providerId="ADAL" clId="{8540008E-100C-4240-8561-952912D55CE0}" dt="2025-06-21T07:14:14.482" v="713"/>
          <ac:spMkLst>
            <pc:docMk/>
            <pc:sldMk cId="3480746047" sldId="311"/>
            <ac:spMk id="2" creationId="{287806E5-F3A5-8BF3-2973-F41A9BA3A958}"/>
          </ac:spMkLst>
        </pc:spChg>
        <pc:spChg chg="add del mod">
          <ac:chgData name="Sunil Prusty (external)" userId="56ae5456-eaa5-46f1-9b03-f4c0aedca531" providerId="ADAL" clId="{8540008E-100C-4240-8561-952912D55CE0}" dt="2025-06-21T07:14:14.482" v="713"/>
          <ac:spMkLst>
            <pc:docMk/>
            <pc:sldMk cId="3480746047" sldId="311"/>
            <ac:spMk id="4" creationId="{21D0F605-6D06-592D-0689-8CE99E433BB5}"/>
          </ac:spMkLst>
        </pc:spChg>
        <pc:graphicFrameChg chg="add mod modGraphic">
          <ac:chgData name="Sunil Prusty (external)" userId="56ae5456-eaa5-46f1-9b03-f4c0aedca531" providerId="ADAL" clId="{8540008E-100C-4240-8561-952912D55CE0}" dt="2025-06-21T07:14:49.974" v="720" actId="404"/>
          <ac:graphicFrameMkLst>
            <pc:docMk/>
            <pc:sldMk cId="3480746047" sldId="311"/>
            <ac:graphicFrameMk id="10" creationId="{BA6621E7-60F3-084A-6CC1-C86B9A1018A5}"/>
          </ac:graphicFrameMkLst>
        </pc:graphicFrameChg>
      </pc:sldChg>
      <pc:sldChg chg="addSp delSp modSp new mod ord setBg setClrOvrMap">
        <pc:chgData name="Sunil Prusty (external)" userId="56ae5456-eaa5-46f1-9b03-f4c0aedca531" providerId="ADAL" clId="{8540008E-100C-4240-8561-952912D55CE0}" dt="2025-06-25T10:24:41.536" v="808" actId="403"/>
        <pc:sldMkLst>
          <pc:docMk/>
          <pc:sldMk cId="2364211702" sldId="312"/>
        </pc:sldMkLst>
        <pc:spChg chg="add mod">
          <ac:chgData name="Sunil Prusty (external)" userId="56ae5456-eaa5-46f1-9b03-f4c0aedca531" providerId="ADAL" clId="{8540008E-100C-4240-8561-952912D55CE0}" dt="2025-06-20T10:00:23.434" v="638" actId="26606"/>
          <ac:spMkLst>
            <pc:docMk/>
            <pc:sldMk cId="2364211702" sldId="312"/>
            <ac:spMk id="3" creationId="{9EE9D70B-6228-10E5-8C66-D581AF0D7C27}"/>
          </ac:spMkLst>
        </pc:spChg>
        <pc:spChg chg="add del mod">
          <ac:chgData name="Sunil Prusty (external)" userId="56ae5456-eaa5-46f1-9b03-f4c0aedca531" providerId="ADAL" clId="{8540008E-100C-4240-8561-952912D55CE0}" dt="2025-06-25T10:24:41.536" v="808" actId="403"/>
          <ac:spMkLst>
            <pc:docMk/>
            <pc:sldMk cId="2364211702" sldId="312"/>
            <ac:spMk id="5" creationId="{894CD656-15AC-5E5B-7316-4F6EAF4D21A9}"/>
          </ac:spMkLst>
        </pc:spChg>
      </pc:sldChg>
      <pc:sldChg chg="addSp delSp modSp new mod setBg addAnim delAnim setClrOvrMap">
        <pc:chgData name="Sunil Prusty (external)" userId="56ae5456-eaa5-46f1-9b03-f4c0aedca531" providerId="ADAL" clId="{8540008E-100C-4240-8561-952912D55CE0}" dt="2025-06-25T10:23:44.095" v="806" actId="1076"/>
        <pc:sldMkLst>
          <pc:docMk/>
          <pc:sldMk cId="433872383" sldId="313"/>
        </pc:sldMkLst>
        <pc:spChg chg="mod ord">
          <ac:chgData name="Sunil Prusty (external)" userId="56ae5456-eaa5-46f1-9b03-f4c0aedca531" providerId="ADAL" clId="{8540008E-100C-4240-8561-952912D55CE0}" dt="2025-06-25T10:23:44.095" v="806" actId="1076"/>
          <ac:spMkLst>
            <pc:docMk/>
            <pc:sldMk cId="433872383" sldId="313"/>
            <ac:spMk id="2" creationId="{4FC18733-3AE8-A1CE-1443-498B18F7E733}"/>
          </ac:spMkLst>
        </pc:spChg>
        <pc:spChg chg="add mod">
          <ac:chgData name="Sunil Prusty (external)" userId="56ae5456-eaa5-46f1-9b03-f4c0aedca531" providerId="ADAL" clId="{8540008E-100C-4240-8561-952912D55CE0}" dt="2025-06-25T10:23:23.828" v="805" actId="14100"/>
          <ac:spMkLst>
            <pc:docMk/>
            <pc:sldMk cId="433872383" sldId="313"/>
            <ac:spMk id="3" creationId="{B3BD0F3D-2DBC-4315-5420-FF18E83E6452}"/>
          </ac:spMkLst>
        </pc:spChg>
        <pc:spChg chg="add">
          <ac:chgData name="Sunil Prusty (external)" userId="56ae5456-eaa5-46f1-9b03-f4c0aedca531" providerId="ADAL" clId="{8540008E-100C-4240-8561-952912D55CE0}" dt="2025-06-20T09:51:17.532" v="623" actId="26606"/>
          <ac:spMkLst>
            <pc:docMk/>
            <pc:sldMk cId="433872383" sldId="313"/>
            <ac:spMk id="76" creationId="{B8144315-1C5A-4185-A952-25D98D303D46}"/>
          </ac:spMkLst>
        </pc:spChg>
        <pc:spChg chg="add">
          <ac:chgData name="Sunil Prusty (external)" userId="56ae5456-eaa5-46f1-9b03-f4c0aedca531" providerId="ADAL" clId="{8540008E-100C-4240-8561-952912D55CE0}" dt="2025-06-20T09:51:17.532" v="623" actId="26606"/>
          <ac:spMkLst>
            <pc:docMk/>
            <pc:sldMk cId="433872383" sldId="313"/>
            <ac:spMk id="78" creationId="{EE97EB56-71F6-435D-9037-EA7884A0B526}"/>
          </ac:spMkLst>
        </pc:spChg>
        <pc:spChg chg="add">
          <ac:chgData name="Sunil Prusty (external)" userId="56ae5456-eaa5-46f1-9b03-f4c0aedca531" providerId="ADAL" clId="{8540008E-100C-4240-8561-952912D55CE0}" dt="2025-06-20T09:51:17.532" v="623" actId="26606"/>
          <ac:spMkLst>
            <pc:docMk/>
            <pc:sldMk cId="433872383" sldId="313"/>
            <ac:spMk id="80" creationId="{1806AA6E-8227-4323-8975-4F0224F11950}"/>
          </ac:spMkLst>
        </pc:spChg>
        <pc:grpChg chg="add">
          <ac:chgData name="Sunil Prusty (external)" userId="56ae5456-eaa5-46f1-9b03-f4c0aedca531" providerId="ADAL" clId="{8540008E-100C-4240-8561-952912D55CE0}" dt="2025-06-20T09:51:17.532" v="623" actId="26606"/>
          <ac:grpSpMkLst>
            <pc:docMk/>
            <pc:sldMk cId="433872383" sldId="313"/>
            <ac:grpSpMk id="72" creationId="{4091D54B-59AB-4A5E-8E9E-0421BD66D4FB}"/>
          </ac:grpSpMkLst>
        </pc:grpChg>
        <pc:picChg chg="add mod">
          <ac:chgData name="Sunil Prusty (external)" userId="56ae5456-eaa5-46f1-9b03-f4c0aedca531" providerId="ADAL" clId="{8540008E-100C-4240-8561-952912D55CE0}" dt="2025-06-25T10:22:36.154" v="797" actId="14100"/>
          <ac:picMkLst>
            <pc:docMk/>
            <pc:sldMk cId="433872383" sldId="313"/>
            <ac:picMk id="7" creationId="{022F6ED1-8E02-E498-431B-D945E94E9671}"/>
          </ac:picMkLst>
        </pc:picChg>
      </pc:sldChg>
      <pc:sldChg chg="new del">
        <pc:chgData name="Sunil Prusty (external)" userId="56ae5456-eaa5-46f1-9b03-f4c0aedca531" providerId="ADAL" clId="{8540008E-100C-4240-8561-952912D55CE0}" dt="2025-06-20T09:43:42.887" v="565" actId="680"/>
        <pc:sldMkLst>
          <pc:docMk/>
          <pc:sldMk cId="724031733" sldId="313"/>
        </pc:sldMkLst>
      </pc:sldChg>
      <pc:sldChg chg="addSp delSp modSp new mod setBg addAnim delAnim setClrOvrMap">
        <pc:chgData name="Sunil Prusty (external)" userId="56ae5456-eaa5-46f1-9b03-f4c0aedca531" providerId="ADAL" clId="{8540008E-100C-4240-8561-952912D55CE0}" dt="2025-06-25T10:31:55.469" v="911" actId="1076"/>
        <pc:sldMkLst>
          <pc:docMk/>
          <pc:sldMk cId="2639896692" sldId="314"/>
        </pc:sldMkLst>
        <pc:spChg chg="mod ord">
          <ac:chgData name="Sunil Prusty (external)" userId="56ae5456-eaa5-46f1-9b03-f4c0aedca531" providerId="ADAL" clId="{8540008E-100C-4240-8561-952912D55CE0}" dt="2025-06-25T10:31:55.469" v="911" actId="1076"/>
          <ac:spMkLst>
            <pc:docMk/>
            <pc:sldMk cId="2639896692" sldId="314"/>
            <ac:spMk id="2" creationId="{0C28C54D-050A-A8D4-3487-B82AD31BDECF}"/>
          </ac:spMkLst>
        </pc:spChg>
        <pc:spChg chg="add mod">
          <ac:chgData name="Sunil Prusty (external)" userId="56ae5456-eaa5-46f1-9b03-f4c0aedca531" providerId="ADAL" clId="{8540008E-100C-4240-8561-952912D55CE0}" dt="2025-06-25T10:31:45.176" v="910" actId="1076"/>
          <ac:spMkLst>
            <pc:docMk/>
            <pc:sldMk cId="2639896692" sldId="314"/>
            <ac:spMk id="7" creationId="{DF642823-8321-FBDB-0CCC-EC3EF4BCABF7}"/>
          </ac:spMkLst>
        </pc:spChg>
        <pc:spChg chg="add">
          <ac:chgData name="Sunil Prusty (external)" userId="56ae5456-eaa5-46f1-9b03-f4c0aedca531" providerId="ADAL" clId="{8540008E-100C-4240-8561-952912D55CE0}" dt="2025-06-25T07:08:09.721" v="739" actId="26606"/>
          <ac:spMkLst>
            <pc:docMk/>
            <pc:sldMk cId="2639896692" sldId="314"/>
            <ac:spMk id="36" creationId="{670D6F2B-93AF-47D6-9378-5E54BE0AC69F}"/>
          </ac:spMkLst>
        </pc:spChg>
        <pc:grpChg chg="add">
          <ac:chgData name="Sunil Prusty (external)" userId="56ae5456-eaa5-46f1-9b03-f4c0aedca531" providerId="ADAL" clId="{8540008E-100C-4240-8561-952912D55CE0}" dt="2025-06-25T07:08:09.721" v="739" actId="26606"/>
          <ac:grpSpMkLst>
            <pc:docMk/>
            <pc:sldMk cId="2639896692" sldId="314"/>
            <ac:grpSpMk id="33" creationId="{6503EB0F-2257-4A3E-A73B-E1DE769B459F}"/>
          </ac:grpSpMkLst>
        </pc:grpChg>
        <pc:picChg chg="add mod">
          <ac:chgData name="Sunil Prusty (external)" userId="56ae5456-eaa5-46f1-9b03-f4c0aedca531" providerId="ADAL" clId="{8540008E-100C-4240-8561-952912D55CE0}" dt="2025-06-25T10:18:15.507" v="769" actId="14100"/>
          <ac:picMkLst>
            <pc:docMk/>
            <pc:sldMk cId="2639896692" sldId="314"/>
            <ac:picMk id="6" creationId="{D99DBFA6-A65F-CFE2-96B3-C1197EDA4844}"/>
          </ac:picMkLst>
        </pc:picChg>
      </pc:sldChg>
      <pc:sldChg chg="add del">
        <pc:chgData name="Sunil Prusty (external)" userId="56ae5456-eaa5-46f1-9b03-f4c0aedca531" providerId="ADAL" clId="{8540008E-100C-4240-8561-952912D55CE0}" dt="2025-06-21T05:35:57.544" v="682" actId="2696"/>
        <pc:sldMkLst>
          <pc:docMk/>
          <pc:sldMk cId="2820949589" sldId="314"/>
        </pc:sldMkLst>
      </pc:sldChg>
      <pc:sldChg chg="add del">
        <pc:chgData name="Sunil Prusty (external)" userId="56ae5456-eaa5-46f1-9b03-f4c0aedca531" providerId="ADAL" clId="{8540008E-100C-4240-8561-952912D55CE0}" dt="2025-06-21T07:14:17.166" v="717"/>
        <pc:sldMkLst>
          <pc:docMk/>
          <pc:sldMk cId="3195994353" sldId="314"/>
        </pc:sldMkLst>
      </pc:sldChg>
      <pc:sldChg chg="add del">
        <pc:chgData name="Sunil Prusty (external)" userId="56ae5456-eaa5-46f1-9b03-f4c0aedca531" providerId="ADAL" clId="{8540008E-100C-4240-8561-952912D55CE0}" dt="2025-06-21T07:14:14.482" v="713"/>
        <pc:sldMkLst>
          <pc:docMk/>
          <pc:sldMk cId="3419845320" sldId="314"/>
        </pc:sldMkLst>
      </pc:sldChg>
      <pc:sldChg chg="add del">
        <pc:chgData name="Sunil Prusty (external)" userId="56ae5456-eaa5-46f1-9b03-f4c0aedca531" providerId="ADAL" clId="{8540008E-100C-4240-8561-952912D55CE0}" dt="2025-06-21T05:36:27.676" v="688" actId="2696"/>
        <pc:sldMkLst>
          <pc:docMk/>
          <pc:sldMk cId="3763770690" sldId="314"/>
        </pc:sldMkLst>
      </pc:sldChg>
      <pc:sldChg chg="modSp add del mod">
        <pc:chgData name="Sunil Prusty (external)" userId="56ae5456-eaa5-46f1-9b03-f4c0aedca531" providerId="ADAL" clId="{8540008E-100C-4240-8561-952912D55CE0}" dt="2025-06-21T05:36:42.858" v="694" actId="2696"/>
        <pc:sldMkLst>
          <pc:docMk/>
          <pc:sldMk cId="2647681069" sldId="376"/>
        </pc:sldMkLst>
      </pc:sldChg>
      <pc:sldChg chg="modSp add del mod">
        <pc:chgData name="Sunil Prusty (external)" userId="56ae5456-eaa5-46f1-9b03-f4c0aedca531" providerId="ADAL" clId="{8540008E-100C-4240-8561-952912D55CE0}" dt="2025-06-21T07:14:17.166" v="717"/>
        <pc:sldMkLst>
          <pc:docMk/>
          <pc:sldMk cId="3653466782" sldId="716"/>
        </pc:sldMkLst>
      </pc:sldChg>
      <pc:sldChg chg="modSp add del mod">
        <pc:chgData name="Sunil Prusty (external)" userId="56ae5456-eaa5-46f1-9b03-f4c0aedca531" providerId="ADAL" clId="{8540008E-100C-4240-8561-952912D55CE0}" dt="2025-06-21T05:36:11.562" v="685" actId="2696"/>
        <pc:sldMkLst>
          <pc:docMk/>
          <pc:sldMk cId="1196032081" sldId="998"/>
        </pc:sldMkLst>
      </pc:sldChg>
      <pc:sldMasterChg chg="addSldLayout delSldLayout">
        <pc:chgData name="Sunil Prusty (external)" userId="56ae5456-eaa5-46f1-9b03-f4c0aedca531" providerId="ADAL" clId="{8540008E-100C-4240-8561-952912D55CE0}" dt="2025-06-21T07:14:16.097" v="714" actId="2696"/>
        <pc:sldMasterMkLst>
          <pc:docMk/>
          <pc:sldMasterMk cId="2860834083" sldId="2147483670"/>
        </pc:sldMasterMkLst>
        <pc:sldLayoutChg chg="del">
          <pc:chgData name="Sunil Prusty (external)" userId="56ae5456-eaa5-46f1-9b03-f4c0aedca531" providerId="ADAL" clId="{8540008E-100C-4240-8561-952912D55CE0}" dt="2025-06-21T05:36:42.858" v="694" actId="2696"/>
          <pc:sldLayoutMkLst>
            <pc:docMk/>
            <pc:sldMasterMk cId="2860834083" sldId="2147483670"/>
            <pc:sldLayoutMk cId="152265999" sldId="2147483688"/>
          </pc:sldLayoutMkLst>
        </pc:sldLayoutChg>
        <pc:sldLayoutChg chg="add del">
          <pc:chgData name="Sunil Prusty (external)" userId="56ae5456-eaa5-46f1-9b03-f4c0aedca531" providerId="ADAL" clId="{8540008E-100C-4240-8561-952912D55CE0}" dt="2025-06-21T07:14:13.206" v="710" actId="2696"/>
          <pc:sldLayoutMkLst>
            <pc:docMk/>
            <pc:sldMasterMk cId="2860834083" sldId="2147483670"/>
            <pc:sldLayoutMk cId="1813565870" sldId="2147483688"/>
          </pc:sldLayoutMkLst>
        </pc:sldLayoutChg>
        <pc:sldLayoutChg chg="del">
          <pc:chgData name="Sunil Prusty (external)" userId="56ae5456-eaa5-46f1-9b03-f4c0aedca531" providerId="ADAL" clId="{8540008E-100C-4240-8561-952912D55CE0}" dt="2025-06-21T05:36:11.562" v="685" actId="2696"/>
          <pc:sldLayoutMkLst>
            <pc:docMk/>
            <pc:sldMasterMk cId="2860834083" sldId="2147483670"/>
            <pc:sldLayoutMk cId="1926316007" sldId="2147483688"/>
          </pc:sldLayoutMkLst>
        </pc:sldLayoutChg>
        <pc:sldLayoutChg chg="add del">
          <pc:chgData name="Sunil Prusty (external)" userId="56ae5456-eaa5-46f1-9b03-f4c0aedca531" providerId="ADAL" clId="{8540008E-100C-4240-8561-952912D55CE0}" dt="2025-06-21T07:14:16.097" v="714" actId="2696"/>
          <pc:sldLayoutMkLst>
            <pc:docMk/>
            <pc:sldMasterMk cId="2860834083" sldId="2147483670"/>
            <pc:sldLayoutMk cId="3509637693" sldId="2147483688"/>
          </pc:sldLayoutMkLst>
        </pc:sldLayoutChg>
      </pc:sldMasterChg>
    </pc:docChg>
  </pc:docChgLst>
  <pc:docChgLst>
    <pc:chgData name="Sunil Prusty (external)" userId="56ae5456-eaa5-46f1-9b03-f4c0aedca531" providerId="ADAL" clId="{0FA2D691-F785-45B2-894A-B4E1B3C2FDD5}"/>
    <pc:docChg chg="custSel modSld modMainMaster">
      <pc:chgData name="Sunil Prusty (external)" userId="56ae5456-eaa5-46f1-9b03-f4c0aedca531" providerId="ADAL" clId="{0FA2D691-F785-45B2-894A-B4E1B3C2FDD5}" dt="2025-07-02T04:58:20.297" v="39" actId="1076"/>
      <pc:docMkLst>
        <pc:docMk/>
      </pc:docMkLst>
      <pc:sldChg chg="addSp delSp delDesignElem">
        <pc:chgData name="Sunil Prusty (external)" userId="56ae5456-eaa5-46f1-9b03-f4c0aedca531" providerId="ADAL" clId="{0FA2D691-F785-45B2-894A-B4E1B3C2FDD5}" dt="2025-07-01T13:20:08.073" v="17"/>
        <pc:sldMkLst>
          <pc:docMk/>
          <pc:sldMk cId="895915843" sldId="266"/>
        </pc:sldMkLst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895915843" sldId="266"/>
            <ac:grpSpMk id="32" creationId="{7D71E4A8-9F60-4021-8338-7F6E0D0CE424}"/>
          </ac:grpSpMkLst>
        </pc:grpChg>
      </pc:sldChg>
      <pc:sldChg chg="addSp delSp delDesignElem">
        <pc:chgData name="Sunil Prusty (external)" userId="56ae5456-eaa5-46f1-9b03-f4c0aedca531" providerId="ADAL" clId="{0FA2D691-F785-45B2-894A-B4E1B3C2FDD5}" dt="2025-07-01T13:20:08.073" v="17"/>
        <pc:sldMkLst>
          <pc:docMk/>
          <pc:sldMk cId="2570808198" sldId="309"/>
        </pc:sldMkLst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12" creationId="{73C0A186-7444-4460-9C37-532E7671E99E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14" creationId="{02E8BD2A-4014-4DC6-A228-4ECE6A0AA6D1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16" creationId="{3896CA42-3323-41E5-B809-CD790B2AA1CA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18" creationId="{EA2FE539-0B6F-4FAE-A391-B46476F46CCB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20" creationId="{BD5A14FB-50A2-4964-8B07-EE40D1CE08B5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570808198" sldId="309"/>
            <ac:spMk id="22" creationId="{FD63331C-DD2E-43D8-9511-B44EC057D7DB}"/>
          </ac:spMkLst>
        </pc:s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2570808198" sldId="309"/>
            <ac:grpSpMk id="8" creationId="{93E10248-AF0E-477D-B4D2-47C02CE4E353}"/>
          </ac:grpSpMkLst>
        </pc:grpChg>
      </pc:sldChg>
      <pc:sldChg chg="addSp delSp delDesignElem">
        <pc:chgData name="Sunil Prusty (external)" userId="56ae5456-eaa5-46f1-9b03-f4c0aedca531" providerId="ADAL" clId="{0FA2D691-F785-45B2-894A-B4E1B3C2FDD5}" dt="2025-07-01T13:20:08.073" v="17"/>
        <pc:sldMkLst>
          <pc:docMk/>
          <pc:sldMk cId="3042013570" sldId="310"/>
        </pc:sldMkLst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3042013570" sldId="310"/>
            <ac:spMk id="316" creationId="{6288FC2F-B192-42B2-90BE-517E1039BE0B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3042013570" sldId="310"/>
            <ac:spMk id="325" creationId="{CC28BCC9-4093-4FD5-83EB-7EC297F51396}"/>
          </ac:spMkLst>
        </pc:s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3042013570" sldId="310"/>
            <ac:grpSpMk id="306" creationId="{E5D4A15D-C852-47D7-A7E3-7F8FEE9FCA9D}"/>
          </ac:grpSpMkLst>
        </pc:gr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3042013570" sldId="310"/>
            <ac:grpSpMk id="317" creationId="{08BCF048-8940-4354-B9EC-5AD74E283CE3}"/>
          </ac:grpSpMkLst>
        </pc:grpChg>
      </pc:sldChg>
      <pc:sldChg chg="addSp delSp delDesignElem">
        <pc:chgData name="Sunil Prusty (external)" userId="56ae5456-eaa5-46f1-9b03-f4c0aedca531" providerId="ADAL" clId="{0FA2D691-F785-45B2-894A-B4E1B3C2FDD5}" dt="2025-07-01T13:20:08.073" v="17"/>
        <pc:sldMkLst>
          <pc:docMk/>
          <pc:sldMk cId="433872383" sldId="313"/>
        </pc:sldMkLst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433872383" sldId="313"/>
            <ac:spMk id="76" creationId="{B8144315-1C5A-4185-A952-25D98D303D46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433872383" sldId="313"/>
            <ac:spMk id="78" creationId="{EE97EB56-71F6-435D-9037-EA7884A0B526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433872383" sldId="313"/>
            <ac:spMk id="80" creationId="{1806AA6E-8227-4323-8975-4F0224F11950}"/>
          </ac:spMkLst>
        </pc:s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433872383" sldId="313"/>
            <ac:grpSpMk id="72" creationId="{4091D54B-59AB-4A5E-8E9E-0421BD66D4FB}"/>
          </ac:grpSpMkLst>
        </pc:grpChg>
      </pc:sldChg>
      <pc:sldChg chg="addSp delSp delDesignElem">
        <pc:chgData name="Sunil Prusty (external)" userId="56ae5456-eaa5-46f1-9b03-f4c0aedca531" providerId="ADAL" clId="{0FA2D691-F785-45B2-894A-B4E1B3C2FDD5}" dt="2025-07-01T13:20:08.073" v="17"/>
        <pc:sldMkLst>
          <pc:docMk/>
          <pc:sldMk cId="2639896692" sldId="314"/>
        </pc:sldMkLst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2639896692" sldId="314"/>
            <ac:spMk id="36" creationId="{670D6F2B-93AF-47D6-9378-5E54BE0AC69F}"/>
          </ac:spMkLst>
        </pc:s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2639896692" sldId="314"/>
            <ac:grpSpMk id="33" creationId="{6503EB0F-2257-4A3E-A73B-E1DE769B459F}"/>
          </ac:grpSpMkLst>
        </pc:grpChg>
      </pc:sldChg>
      <pc:sldChg chg="modSp mod">
        <pc:chgData name="Sunil Prusty (external)" userId="56ae5456-eaa5-46f1-9b03-f4c0aedca531" providerId="ADAL" clId="{0FA2D691-F785-45B2-894A-B4E1B3C2FDD5}" dt="2025-07-02T04:28:55.598" v="20" actId="113"/>
        <pc:sldMkLst>
          <pc:docMk/>
          <pc:sldMk cId="2463214175" sldId="317"/>
        </pc:sldMkLst>
        <pc:spChg chg="mod">
          <ac:chgData name="Sunil Prusty (external)" userId="56ae5456-eaa5-46f1-9b03-f4c0aedca531" providerId="ADAL" clId="{0FA2D691-F785-45B2-894A-B4E1B3C2FDD5}" dt="2025-07-02T04:28:55.598" v="20" actId="113"/>
          <ac:spMkLst>
            <pc:docMk/>
            <pc:sldMk cId="2463214175" sldId="317"/>
            <ac:spMk id="18" creationId="{2E67068F-A5D9-312E-53CD-158566522864}"/>
          </ac:spMkLst>
        </pc:spChg>
      </pc:sldChg>
      <pc:sldChg chg="addSp delSp modSp mod setBg delDesignElem">
        <pc:chgData name="Sunil Prusty (external)" userId="56ae5456-eaa5-46f1-9b03-f4c0aedca531" providerId="ADAL" clId="{0FA2D691-F785-45B2-894A-B4E1B3C2FDD5}" dt="2025-07-02T04:58:20.297" v="39" actId="1076"/>
        <pc:sldMkLst>
          <pc:docMk/>
          <pc:sldMk cId="1982793700" sldId="318"/>
        </pc:sldMkLst>
        <pc:spChg chg="mod">
          <ac:chgData name="Sunil Prusty (external)" userId="56ae5456-eaa5-46f1-9b03-f4c0aedca531" providerId="ADAL" clId="{0FA2D691-F785-45B2-894A-B4E1B3C2FDD5}" dt="2025-07-02T04:58:20.297" v="39" actId="1076"/>
          <ac:spMkLst>
            <pc:docMk/>
            <pc:sldMk cId="1982793700" sldId="318"/>
            <ac:spMk id="2" creationId="{EF51DD59-EEE0-C8EE-9A28-82D40546909C}"/>
          </ac:spMkLst>
        </pc:spChg>
        <pc:spChg chg="mod">
          <ac:chgData name="Sunil Prusty (external)" userId="56ae5456-eaa5-46f1-9b03-f4c0aedca531" providerId="ADAL" clId="{0FA2D691-F785-45B2-894A-B4E1B3C2FDD5}" dt="2025-07-02T04:58:13.175" v="38" actId="14100"/>
          <ac:spMkLst>
            <pc:docMk/>
            <pc:sldMk cId="1982793700" sldId="318"/>
            <ac:spMk id="5" creationId="{29D98BB6-09F6-99B1-9DA2-C8CAB75D1781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1982793700" sldId="318"/>
            <ac:spMk id="15" creationId="{EE97EB56-71F6-435D-9037-EA7884A0B526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1982793700" sldId="318"/>
            <ac:spMk id="17" creationId="{1806AA6E-8227-4323-8975-4F0224F11950}"/>
          </ac:spMkLst>
        </pc:spChg>
        <pc:spChg chg="add del">
          <ac:chgData name="Sunil Prusty (external)" userId="56ae5456-eaa5-46f1-9b03-f4c0aedca531" providerId="ADAL" clId="{0FA2D691-F785-45B2-894A-B4E1B3C2FDD5}" dt="2025-07-01T13:20:08.073" v="17"/>
          <ac:spMkLst>
            <pc:docMk/>
            <pc:sldMk cId="1982793700" sldId="318"/>
            <ac:spMk id="20" creationId="{B8144315-1C5A-4185-A952-25D98D303D46}"/>
          </ac:spMkLst>
        </pc:spChg>
        <pc:grpChg chg="add del">
          <ac:chgData name="Sunil Prusty (external)" userId="56ae5456-eaa5-46f1-9b03-f4c0aedca531" providerId="ADAL" clId="{0FA2D691-F785-45B2-894A-B4E1B3C2FDD5}" dt="2025-07-01T13:20:08.073" v="17"/>
          <ac:grpSpMkLst>
            <pc:docMk/>
            <pc:sldMk cId="1982793700" sldId="318"/>
            <ac:grpSpMk id="16" creationId="{4091D54B-59AB-4A5E-8E9E-0421BD66D4FB}"/>
          </ac:grpSpMkLst>
        </pc:grpChg>
        <pc:picChg chg="add mod">
          <ac:chgData name="Sunil Prusty (external)" userId="56ae5456-eaa5-46f1-9b03-f4c0aedca531" providerId="ADAL" clId="{0FA2D691-F785-45B2-894A-B4E1B3C2FDD5}" dt="2025-07-02T04:57:21.164" v="26" actId="1076"/>
          <ac:picMkLst>
            <pc:docMk/>
            <pc:sldMk cId="1982793700" sldId="318"/>
            <ac:picMk id="4" creationId="{44EE0571-A017-4895-D8C9-115CACB3C260}"/>
          </ac:picMkLst>
        </pc:picChg>
        <pc:picChg chg="del">
          <ac:chgData name="Sunil Prusty (external)" userId="56ae5456-eaa5-46f1-9b03-f4c0aedca531" providerId="ADAL" clId="{0FA2D691-F785-45B2-894A-B4E1B3C2FDD5}" dt="2025-07-02T04:56:22.328" v="21" actId="478"/>
          <ac:picMkLst>
            <pc:docMk/>
            <pc:sldMk cId="1982793700" sldId="318"/>
            <ac:picMk id="7" creationId="{238E770A-7BB9-D323-1175-6DA2D3365F76}"/>
          </ac:picMkLst>
        </pc:picChg>
      </pc:sldChg>
      <pc:sldMasterChg chg="setBg">
        <pc:chgData name="Sunil Prusty (external)" userId="56ae5456-eaa5-46f1-9b03-f4c0aedca531" providerId="ADAL" clId="{0FA2D691-F785-45B2-894A-B4E1B3C2FDD5}" dt="2025-07-01T13:20:56.164" v="19"/>
        <pc:sldMasterMkLst>
          <pc:docMk/>
          <pc:sldMasterMk cId="2860834083" sldId="2147483670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05044-916D-48F5-8255-FD104646D3A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6D84E3-573B-4887-8BC0-184FF727EDC2}">
      <dgm:prSet/>
      <dgm:spPr/>
      <dgm:t>
        <a:bodyPr/>
        <a:lstStyle/>
        <a:p>
          <a:r>
            <a:rPr lang="en-IN" i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712E18-AD84-45F7-9DFB-033ADF00D4ED}" type="parTrans" cxnId="{14A89931-1FC9-49A1-A306-0AB80F0A6820}">
      <dgm:prSet/>
      <dgm:spPr/>
      <dgm:t>
        <a:bodyPr/>
        <a:lstStyle/>
        <a:p>
          <a:endParaRPr lang="en-US"/>
        </a:p>
      </dgm:t>
    </dgm:pt>
    <dgm:pt modelId="{AFEA5DA5-22A5-41E2-811B-0640018FC91D}" type="sibTrans" cxnId="{14A89931-1FC9-49A1-A306-0AB80F0A6820}">
      <dgm:prSet/>
      <dgm:spPr/>
      <dgm:t>
        <a:bodyPr/>
        <a:lstStyle/>
        <a:p>
          <a:endParaRPr lang="en-US"/>
        </a:p>
      </dgm:t>
    </dgm:pt>
    <dgm:pt modelId="{00C43522-FC10-41A7-87BC-BB77506DDDCA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Data Explorer and summarizations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960CA2-23EE-4621-90A6-CCA4CBE2133F}" type="parTrans" cxnId="{4938D1F8-B71C-4BE0-8946-BF48EF07FCAE}">
      <dgm:prSet/>
      <dgm:spPr/>
      <dgm:t>
        <a:bodyPr/>
        <a:lstStyle/>
        <a:p>
          <a:endParaRPr lang="en-US"/>
        </a:p>
      </dgm:t>
    </dgm:pt>
    <dgm:pt modelId="{2FE410D2-0AAB-4A89-89A7-B1A0754CB9A8}" type="sibTrans" cxnId="{4938D1F8-B71C-4BE0-8946-BF48EF07FCAE}">
      <dgm:prSet/>
      <dgm:spPr/>
      <dgm:t>
        <a:bodyPr/>
        <a:lstStyle/>
        <a:p>
          <a:endParaRPr lang="en-US"/>
        </a:p>
      </dgm:t>
    </dgm:pt>
    <dgm:pt modelId="{6852C2C2-F399-4957-A9EC-8C3CA40AB05E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Data Cleaning and Statical Analysis Excel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F002B7-75A6-4C5A-B68E-C74BA6837356}" type="parTrans" cxnId="{D6E56C0A-B02A-4BF2-8D99-A9AA0EE1A263}">
      <dgm:prSet/>
      <dgm:spPr/>
      <dgm:t>
        <a:bodyPr/>
        <a:lstStyle/>
        <a:p>
          <a:endParaRPr lang="en-US"/>
        </a:p>
      </dgm:t>
    </dgm:pt>
    <dgm:pt modelId="{99073625-D24A-4AAF-AE33-8641C03A862B}" type="sibTrans" cxnId="{D6E56C0A-B02A-4BF2-8D99-A9AA0EE1A263}">
      <dgm:prSet/>
      <dgm:spPr/>
      <dgm:t>
        <a:bodyPr/>
        <a:lstStyle/>
        <a:p>
          <a:endParaRPr lang="en-US"/>
        </a:p>
      </dgm:t>
    </dgm:pt>
    <dgm:pt modelId="{7A59098D-CB4D-4144-A96A-16ACF724C5F4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Graphical analysis and insights using excel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B15AC-AABC-4FD8-8DBF-6D387C079D85}" type="parTrans" cxnId="{073B488B-4AE5-414B-994B-9ADBA6380397}">
      <dgm:prSet/>
      <dgm:spPr/>
      <dgm:t>
        <a:bodyPr/>
        <a:lstStyle/>
        <a:p>
          <a:endParaRPr lang="en-US"/>
        </a:p>
      </dgm:t>
    </dgm:pt>
    <dgm:pt modelId="{79A0CA9F-0376-4D1E-943D-8F4F9469158A}" type="sibTrans" cxnId="{073B488B-4AE5-414B-994B-9ADBA6380397}">
      <dgm:prSet/>
      <dgm:spPr/>
      <dgm:t>
        <a:bodyPr/>
        <a:lstStyle/>
        <a:p>
          <a:endParaRPr lang="en-US"/>
        </a:p>
      </dgm:t>
    </dgm:pt>
    <dgm:pt modelId="{7DB8ADED-57C1-46AF-955B-0844506DE6DA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Database setup and SQL Operations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1294D7-329E-4756-B01D-7F5112A16E74}" type="parTrans" cxnId="{8EA5ECAE-BABB-4568-996F-A744C7C0CF87}">
      <dgm:prSet/>
      <dgm:spPr/>
      <dgm:t>
        <a:bodyPr/>
        <a:lstStyle/>
        <a:p>
          <a:endParaRPr lang="en-US"/>
        </a:p>
      </dgm:t>
    </dgm:pt>
    <dgm:pt modelId="{1DCC2ECC-2179-48B5-96C4-F7C0572D4484}" type="sibTrans" cxnId="{8EA5ECAE-BABB-4568-996F-A744C7C0CF87}">
      <dgm:prSet/>
      <dgm:spPr/>
      <dgm:t>
        <a:bodyPr/>
        <a:lstStyle/>
        <a:p>
          <a:endParaRPr lang="en-US"/>
        </a:p>
      </dgm:t>
    </dgm:pt>
    <dgm:pt modelId="{D8B63BB9-5C0D-45BA-A582-630B67F8D806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Running Query in SQL.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27D09A-8EBF-4095-AF0F-1797681CA786}" type="parTrans" cxnId="{D6F3CC21-5DF0-4D0D-BD2C-708DBE3DD113}">
      <dgm:prSet/>
      <dgm:spPr/>
      <dgm:t>
        <a:bodyPr/>
        <a:lstStyle/>
        <a:p>
          <a:endParaRPr lang="en-US"/>
        </a:p>
      </dgm:t>
    </dgm:pt>
    <dgm:pt modelId="{4ECAA7DA-C70B-4EB5-B73E-CCBDE479FAA6}" type="sibTrans" cxnId="{D6F3CC21-5DF0-4D0D-BD2C-708DBE3DD113}">
      <dgm:prSet/>
      <dgm:spPr/>
      <dgm:t>
        <a:bodyPr/>
        <a:lstStyle/>
        <a:p>
          <a:endParaRPr lang="en-US"/>
        </a:p>
      </dgm:t>
    </dgm:pt>
    <dgm:pt modelId="{FB3D55AF-2F3E-47C2-A0B2-F309EFCCC004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Data import to power bi from SQL database.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82F66F-4919-4FB1-BFB5-B64D992310BA}" type="parTrans" cxnId="{E24C1A2B-7BCC-4949-9EAC-3A4EF615CBB0}">
      <dgm:prSet/>
      <dgm:spPr/>
      <dgm:t>
        <a:bodyPr/>
        <a:lstStyle/>
        <a:p>
          <a:endParaRPr lang="en-US"/>
        </a:p>
      </dgm:t>
    </dgm:pt>
    <dgm:pt modelId="{B0BC4E7C-2DBE-4CC1-94C1-D65655487FBA}" type="sibTrans" cxnId="{E24C1A2B-7BCC-4949-9EAC-3A4EF615CBB0}">
      <dgm:prSet/>
      <dgm:spPr/>
      <dgm:t>
        <a:bodyPr/>
        <a:lstStyle/>
        <a:p>
          <a:endParaRPr lang="en-US"/>
        </a:p>
      </dgm:t>
    </dgm:pt>
    <dgm:pt modelId="{E06EA4E8-3BC9-42C2-AE1D-30D9DA9437E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Data Preparation and Visualization in Power BI. </a:t>
          </a:r>
        </a:p>
      </dgm:t>
    </dgm:pt>
    <dgm:pt modelId="{9D5B0353-1BEF-4561-BA83-1BDE79F8B366}" type="parTrans" cxnId="{A3A051E6-2A55-4636-8239-F88629D8C0F7}">
      <dgm:prSet/>
      <dgm:spPr/>
      <dgm:t>
        <a:bodyPr/>
        <a:lstStyle/>
        <a:p>
          <a:endParaRPr lang="en-US"/>
        </a:p>
      </dgm:t>
    </dgm:pt>
    <dgm:pt modelId="{703AF787-5306-400E-B7CE-6F2CFE6B5CCB}" type="sibTrans" cxnId="{A3A051E6-2A55-4636-8239-F88629D8C0F7}">
      <dgm:prSet/>
      <dgm:spPr/>
      <dgm:t>
        <a:bodyPr/>
        <a:lstStyle/>
        <a:p>
          <a:endParaRPr lang="en-US"/>
        </a:p>
      </dgm:t>
    </dgm:pt>
    <dgm:pt modelId="{F90028D7-70A2-48FE-9C60-D679E7402FA6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Interactive Dashboard Creation in Power BI. </a:t>
          </a:r>
        </a:p>
      </dgm:t>
    </dgm:pt>
    <dgm:pt modelId="{D5384781-49BE-4EDE-BAFA-96E28C42B8CB}" type="parTrans" cxnId="{812E7AAF-977D-4A68-B423-243AECF0A062}">
      <dgm:prSet/>
      <dgm:spPr/>
      <dgm:t>
        <a:bodyPr/>
        <a:lstStyle/>
        <a:p>
          <a:endParaRPr lang="en-US"/>
        </a:p>
      </dgm:t>
    </dgm:pt>
    <dgm:pt modelId="{D8701C7A-03DF-4B1D-AFCB-A537FBE30410}" type="sibTrans" cxnId="{812E7AAF-977D-4A68-B423-243AECF0A062}">
      <dgm:prSet/>
      <dgm:spPr/>
      <dgm:t>
        <a:bodyPr/>
        <a:lstStyle/>
        <a:p>
          <a:endParaRPr lang="en-US"/>
        </a:p>
      </dgm:t>
    </dgm:pt>
    <dgm:pt modelId="{8411AB80-DC22-4D5A-9AED-73A5E2F2746C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Conclusion.</a:t>
          </a:r>
        </a:p>
      </dgm:t>
    </dgm:pt>
    <dgm:pt modelId="{A81EF6AD-B460-440D-B69B-FE9B223416B2}" type="parTrans" cxnId="{43BC93CC-58D7-4A6E-AACD-A6DA5274B399}">
      <dgm:prSet/>
      <dgm:spPr/>
      <dgm:t>
        <a:bodyPr/>
        <a:lstStyle/>
        <a:p>
          <a:endParaRPr lang="en-US"/>
        </a:p>
      </dgm:t>
    </dgm:pt>
    <dgm:pt modelId="{73C0A0E5-81B8-4C3C-BC4F-4576D192DF78}" type="sibTrans" cxnId="{43BC93CC-58D7-4A6E-AACD-A6DA5274B399}">
      <dgm:prSet/>
      <dgm:spPr/>
      <dgm:t>
        <a:bodyPr/>
        <a:lstStyle/>
        <a:p>
          <a:endParaRPr lang="en-US"/>
        </a:p>
      </dgm:t>
    </dgm:pt>
    <dgm:pt modelId="{E842E8FD-C317-4A4D-A610-2B3DC464E2D2}" type="pres">
      <dgm:prSet presAssocID="{1D205044-916D-48F5-8255-FD104646D3A8}" presName="Name0" presStyleCnt="0">
        <dgm:presLayoutVars>
          <dgm:dir/>
          <dgm:resizeHandles val="exact"/>
        </dgm:presLayoutVars>
      </dgm:prSet>
      <dgm:spPr/>
    </dgm:pt>
    <dgm:pt modelId="{C9E8177F-268C-43AD-9931-ED5695DFE3EB}" type="pres">
      <dgm:prSet presAssocID="{116D84E3-573B-4887-8BC0-184FF727EDC2}" presName="node" presStyleLbl="node1" presStyleIdx="0" presStyleCnt="10">
        <dgm:presLayoutVars>
          <dgm:bulletEnabled val="1"/>
        </dgm:presLayoutVars>
      </dgm:prSet>
      <dgm:spPr/>
    </dgm:pt>
    <dgm:pt modelId="{21CE921C-5189-40FF-B334-C150E2B24468}" type="pres">
      <dgm:prSet presAssocID="{AFEA5DA5-22A5-41E2-811B-0640018FC91D}" presName="sibTrans" presStyleLbl="sibTrans1D1" presStyleIdx="0" presStyleCnt="9"/>
      <dgm:spPr/>
    </dgm:pt>
    <dgm:pt modelId="{FCE6FF47-A69C-441B-B177-981A8EDD337F}" type="pres">
      <dgm:prSet presAssocID="{AFEA5DA5-22A5-41E2-811B-0640018FC91D}" presName="connectorText" presStyleLbl="sibTrans1D1" presStyleIdx="0" presStyleCnt="9"/>
      <dgm:spPr/>
    </dgm:pt>
    <dgm:pt modelId="{F488EE26-3093-4904-B28C-8AFD8AA67476}" type="pres">
      <dgm:prSet presAssocID="{00C43522-FC10-41A7-87BC-BB77506DDDCA}" presName="node" presStyleLbl="node1" presStyleIdx="1" presStyleCnt="10">
        <dgm:presLayoutVars>
          <dgm:bulletEnabled val="1"/>
        </dgm:presLayoutVars>
      </dgm:prSet>
      <dgm:spPr/>
    </dgm:pt>
    <dgm:pt modelId="{649B0454-4D2C-4D46-B93C-379B018AB759}" type="pres">
      <dgm:prSet presAssocID="{2FE410D2-0AAB-4A89-89A7-B1A0754CB9A8}" presName="sibTrans" presStyleLbl="sibTrans1D1" presStyleIdx="1" presStyleCnt="9"/>
      <dgm:spPr/>
    </dgm:pt>
    <dgm:pt modelId="{90F17087-FE8D-414B-B2CE-E4FA661F8A3E}" type="pres">
      <dgm:prSet presAssocID="{2FE410D2-0AAB-4A89-89A7-B1A0754CB9A8}" presName="connectorText" presStyleLbl="sibTrans1D1" presStyleIdx="1" presStyleCnt="9"/>
      <dgm:spPr/>
    </dgm:pt>
    <dgm:pt modelId="{526A17F0-6185-45D7-AC64-91A2B26F7F57}" type="pres">
      <dgm:prSet presAssocID="{6852C2C2-F399-4957-A9EC-8C3CA40AB05E}" presName="node" presStyleLbl="node1" presStyleIdx="2" presStyleCnt="10">
        <dgm:presLayoutVars>
          <dgm:bulletEnabled val="1"/>
        </dgm:presLayoutVars>
      </dgm:prSet>
      <dgm:spPr/>
    </dgm:pt>
    <dgm:pt modelId="{5BF2A6F7-4894-4967-B797-8F943078FE35}" type="pres">
      <dgm:prSet presAssocID="{99073625-D24A-4AAF-AE33-8641C03A862B}" presName="sibTrans" presStyleLbl="sibTrans1D1" presStyleIdx="2" presStyleCnt="9"/>
      <dgm:spPr/>
    </dgm:pt>
    <dgm:pt modelId="{8AB4D864-C6AA-4FD0-873D-52584CD8E59B}" type="pres">
      <dgm:prSet presAssocID="{99073625-D24A-4AAF-AE33-8641C03A862B}" presName="connectorText" presStyleLbl="sibTrans1D1" presStyleIdx="2" presStyleCnt="9"/>
      <dgm:spPr/>
    </dgm:pt>
    <dgm:pt modelId="{D082F03F-A623-491D-B57C-2E69204D5D2D}" type="pres">
      <dgm:prSet presAssocID="{7A59098D-CB4D-4144-A96A-16ACF724C5F4}" presName="node" presStyleLbl="node1" presStyleIdx="3" presStyleCnt="10">
        <dgm:presLayoutVars>
          <dgm:bulletEnabled val="1"/>
        </dgm:presLayoutVars>
      </dgm:prSet>
      <dgm:spPr/>
    </dgm:pt>
    <dgm:pt modelId="{19EC9407-38A9-46BB-947A-DD34B999E857}" type="pres">
      <dgm:prSet presAssocID="{79A0CA9F-0376-4D1E-943D-8F4F9469158A}" presName="sibTrans" presStyleLbl="sibTrans1D1" presStyleIdx="3" presStyleCnt="9"/>
      <dgm:spPr/>
    </dgm:pt>
    <dgm:pt modelId="{7EA9FE99-035A-426B-885E-E6506BD165B3}" type="pres">
      <dgm:prSet presAssocID="{79A0CA9F-0376-4D1E-943D-8F4F9469158A}" presName="connectorText" presStyleLbl="sibTrans1D1" presStyleIdx="3" presStyleCnt="9"/>
      <dgm:spPr/>
    </dgm:pt>
    <dgm:pt modelId="{9B888D0E-92E2-4AA9-8E3C-3FFEDA9EA849}" type="pres">
      <dgm:prSet presAssocID="{7DB8ADED-57C1-46AF-955B-0844506DE6DA}" presName="node" presStyleLbl="node1" presStyleIdx="4" presStyleCnt="10">
        <dgm:presLayoutVars>
          <dgm:bulletEnabled val="1"/>
        </dgm:presLayoutVars>
      </dgm:prSet>
      <dgm:spPr/>
    </dgm:pt>
    <dgm:pt modelId="{BABAABDA-B988-4AAB-9BD8-AD9EA3784480}" type="pres">
      <dgm:prSet presAssocID="{1DCC2ECC-2179-48B5-96C4-F7C0572D4484}" presName="sibTrans" presStyleLbl="sibTrans1D1" presStyleIdx="4" presStyleCnt="9"/>
      <dgm:spPr/>
    </dgm:pt>
    <dgm:pt modelId="{795778DF-036C-4FEC-8D07-3CA9E6E85591}" type="pres">
      <dgm:prSet presAssocID="{1DCC2ECC-2179-48B5-96C4-F7C0572D4484}" presName="connectorText" presStyleLbl="sibTrans1D1" presStyleIdx="4" presStyleCnt="9"/>
      <dgm:spPr/>
    </dgm:pt>
    <dgm:pt modelId="{C83C5E32-6757-4EAA-ABF2-581689677D5E}" type="pres">
      <dgm:prSet presAssocID="{D8B63BB9-5C0D-45BA-A582-630B67F8D806}" presName="node" presStyleLbl="node1" presStyleIdx="5" presStyleCnt="10">
        <dgm:presLayoutVars>
          <dgm:bulletEnabled val="1"/>
        </dgm:presLayoutVars>
      </dgm:prSet>
      <dgm:spPr/>
    </dgm:pt>
    <dgm:pt modelId="{E7D52B49-BEC5-44E0-8191-FC646FB030A5}" type="pres">
      <dgm:prSet presAssocID="{4ECAA7DA-C70B-4EB5-B73E-CCBDE479FAA6}" presName="sibTrans" presStyleLbl="sibTrans1D1" presStyleIdx="5" presStyleCnt="9"/>
      <dgm:spPr/>
    </dgm:pt>
    <dgm:pt modelId="{589BC011-172B-4A04-8849-133EE86A816D}" type="pres">
      <dgm:prSet presAssocID="{4ECAA7DA-C70B-4EB5-B73E-CCBDE479FAA6}" presName="connectorText" presStyleLbl="sibTrans1D1" presStyleIdx="5" presStyleCnt="9"/>
      <dgm:spPr/>
    </dgm:pt>
    <dgm:pt modelId="{B4FA0F30-6092-4AB7-9632-E22251552A2A}" type="pres">
      <dgm:prSet presAssocID="{FB3D55AF-2F3E-47C2-A0B2-F309EFCCC004}" presName="node" presStyleLbl="node1" presStyleIdx="6" presStyleCnt="10">
        <dgm:presLayoutVars>
          <dgm:bulletEnabled val="1"/>
        </dgm:presLayoutVars>
      </dgm:prSet>
      <dgm:spPr/>
    </dgm:pt>
    <dgm:pt modelId="{4A3B59B9-C38D-432E-8C7B-B2AF612ABAC3}" type="pres">
      <dgm:prSet presAssocID="{B0BC4E7C-2DBE-4CC1-94C1-D65655487FBA}" presName="sibTrans" presStyleLbl="sibTrans1D1" presStyleIdx="6" presStyleCnt="9"/>
      <dgm:spPr/>
    </dgm:pt>
    <dgm:pt modelId="{13289CD3-D75E-4398-A913-363993AEE343}" type="pres">
      <dgm:prSet presAssocID="{B0BC4E7C-2DBE-4CC1-94C1-D65655487FBA}" presName="connectorText" presStyleLbl="sibTrans1D1" presStyleIdx="6" presStyleCnt="9"/>
      <dgm:spPr/>
    </dgm:pt>
    <dgm:pt modelId="{33FFC83C-3D76-42CE-AFF5-DB2989E91BD7}" type="pres">
      <dgm:prSet presAssocID="{E06EA4E8-3BC9-42C2-AE1D-30D9DA9437EF}" presName="node" presStyleLbl="node1" presStyleIdx="7" presStyleCnt="10">
        <dgm:presLayoutVars>
          <dgm:bulletEnabled val="1"/>
        </dgm:presLayoutVars>
      </dgm:prSet>
      <dgm:spPr/>
    </dgm:pt>
    <dgm:pt modelId="{A40CADE8-49AD-4CDF-8203-62588C9E00F2}" type="pres">
      <dgm:prSet presAssocID="{703AF787-5306-400E-B7CE-6F2CFE6B5CCB}" presName="sibTrans" presStyleLbl="sibTrans1D1" presStyleIdx="7" presStyleCnt="9"/>
      <dgm:spPr/>
    </dgm:pt>
    <dgm:pt modelId="{9BA18964-FB71-4C95-B6D2-9974992CA651}" type="pres">
      <dgm:prSet presAssocID="{703AF787-5306-400E-B7CE-6F2CFE6B5CCB}" presName="connectorText" presStyleLbl="sibTrans1D1" presStyleIdx="7" presStyleCnt="9"/>
      <dgm:spPr/>
    </dgm:pt>
    <dgm:pt modelId="{7C6B1EE7-A7B9-469D-9EFA-23C5D87DC6D4}" type="pres">
      <dgm:prSet presAssocID="{F90028D7-70A2-48FE-9C60-D679E7402FA6}" presName="node" presStyleLbl="node1" presStyleIdx="8" presStyleCnt="10">
        <dgm:presLayoutVars>
          <dgm:bulletEnabled val="1"/>
        </dgm:presLayoutVars>
      </dgm:prSet>
      <dgm:spPr/>
    </dgm:pt>
    <dgm:pt modelId="{46043E17-A104-423B-ABE6-382C2479D4C0}" type="pres">
      <dgm:prSet presAssocID="{D8701C7A-03DF-4B1D-AFCB-A537FBE30410}" presName="sibTrans" presStyleLbl="sibTrans1D1" presStyleIdx="8" presStyleCnt="9"/>
      <dgm:spPr/>
    </dgm:pt>
    <dgm:pt modelId="{545FB2E8-2E41-4AE9-AC2A-9F95A2E487CF}" type="pres">
      <dgm:prSet presAssocID="{D8701C7A-03DF-4B1D-AFCB-A537FBE30410}" presName="connectorText" presStyleLbl="sibTrans1D1" presStyleIdx="8" presStyleCnt="9"/>
      <dgm:spPr/>
    </dgm:pt>
    <dgm:pt modelId="{46C09CEE-6241-498A-AF7F-BF5B2789C3AD}" type="pres">
      <dgm:prSet presAssocID="{8411AB80-DC22-4D5A-9AED-73A5E2F2746C}" presName="node" presStyleLbl="node1" presStyleIdx="9" presStyleCnt="10">
        <dgm:presLayoutVars>
          <dgm:bulletEnabled val="1"/>
        </dgm:presLayoutVars>
      </dgm:prSet>
      <dgm:spPr/>
    </dgm:pt>
  </dgm:ptLst>
  <dgm:cxnLst>
    <dgm:cxn modelId="{31895F09-188D-4584-BE61-C0F945B51B71}" type="presOf" srcId="{D8701C7A-03DF-4B1D-AFCB-A537FBE30410}" destId="{545FB2E8-2E41-4AE9-AC2A-9F95A2E487CF}" srcOrd="1" destOrd="0" presId="urn:microsoft.com/office/officeart/2016/7/layout/RepeatingBendingProcessNew"/>
    <dgm:cxn modelId="{D6E56C0A-B02A-4BF2-8D99-A9AA0EE1A263}" srcId="{1D205044-916D-48F5-8255-FD104646D3A8}" destId="{6852C2C2-F399-4957-A9EC-8C3CA40AB05E}" srcOrd="2" destOrd="0" parTransId="{96F002B7-75A6-4C5A-B68E-C74BA6837356}" sibTransId="{99073625-D24A-4AAF-AE33-8641C03A862B}"/>
    <dgm:cxn modelId="{6FAF1912-6DD4-4DBE-9ABF-015F94B6E970}" type="presOf" srcId="{79A0CA9F-0376-4D1E-943D-8F4F9469158A}" destId="{7EA9FE99-035A-426B-885E-E6506BD165B3}" srcOrd="1" destOrd="0" presId="urn:microsoft.com/office/officeart/2016/7/layout/RepeatingBendingProcessNew"/>
    <dgm:cxn modelId="{D6F3CC21-5DF0-4D0D-BD2C-708DBE3DD113}" srcId="{1D205044-916D-48F5-8255-FD104646D3A8}" destId="{D8B63BB9-5C0D-45BA-A582-630B67F8D806}" srcOrd="5" destOrd="0" parTransId="{8C27D09A-8EBF-4095-AF0F-1797681CA786}" sibTransId="{4ECAA7DA-C70B-4EB5-B73E-CCBDE479FAA6}"/>
    <dgm:cxn modelId="{10C7EF26-FAE5-4BBE-8632-C84DF8449913}" type="presOf" srcId="{2FE410D2-0AAB-4A89-89A7-B1A0754CB9A8}" destId="{90F17087-FE8D-414B-B2CE-E4FA661F8A3E}" srcOrd="1" destOrd="0" presId="urn:microsoft.com/office/officeart/2016/7/layout/RepeatingBendingProcessNew"/>
    <dgm:cxn modelId="{6BCE6828-225A-4C9D-A962-B43919BDF9B5}" type="presOf" srcId="{7A59098D-CB4D-4144-A96A-16ACF724C5F4}" destId="{D082F03F-A623-491D-B57C-2E69204D5D2D}" srcOrd="0" destOrd="0" presId="urn:microsoft.com/office/officeart/2016/7/layout/RepeatingBendingProcessNew"/>
    <dgm:cxn modelId="{E24C1A2B-7BCC-4949-9EAC-3A4EF615CBB0}" srcId="{1D205044-916D-48F5-8255-FD104646D3A8}" destId="{FB3D55AF-2F3E-47C2-A0B2-F309EFCCC004}" srcOrd="6" destOrd="0" parTransId="{E882F66F-4919-4FB1-BFB5-B64D992310BA}" sibTransId="{B0BC4E7C-2DBE-4CC1-94C1-D65655487FBA}"/>
    <dgm:cxn modelId="{14A89931-1FC9-49A1-A306-0AB80F0A6820}" srcId="{1D205044-916D-48F5-8255-FD104646D3A8}" destId="{116D84E3-573B-4887-8BC0-184FF727EDC2}" srcOrd="0" destOrd="0" parTransId="{D7712E18-AD84-45F7-9DFB-033ADF00D4ED}" sibTransId="{AFEA5DA5-22A5-41E2-811B-0640018FC91D}"/>
    <dgm:cxn modelId="{C8DB5E34-67B8-4C35-B877-61C9801D9859}" type="presOf" srcId="{B0BC4E7C-2DBE-4CC1-94C1-D65655487FBA}" destId="{13289CD3-D75E-4398-A913-363993AEE343}" srcOrd="1" destOrd="0" presId="urn:microsoft.com/office/officeart/2016/7/layout/RepeatingBendingProcessNew"/>
    <dgm:cxn modelId="{500A385D-6B99-4153-A6DF-CEEC345F4275}" type="presOf" srcId="{D8B63BB9-5C0D-45BA-A582-630B67F8D806}" destId="{C83C5E32-6757-4EAA-ABF2-581689677D5E}" srcOrd="0" destOrd="0" presId="urn:microsoft.com/office/officeart/2016/7/layout/RepeatingBendingProcessNew"/>
    <dgm:cxn modelId="{15E59065-8C8F-4F42-8AC1-30B2F5861845}" type="presOf" srcId="{99073625-D24A-4AAF-AE33-8641C03A862B}" destId="{8AB4D864-C6AA-4FD0-873D-52584CD8E59B}" srcOrd="1" destOrd="0" presId="urn:microsoft.com/office/officeart/2016/7/layout/RepeatingBendingProcessNew"/>
    <dgm:cxn modelId="{BFD3116A-EDDD-4721-AC38-339ED0229423}" type="presOf" srcId="{8411AB80-DC22-4D5A-9AED-73A5E2F2746C}" destId="{46C09CEE-6241-498A-AF7F-BF5B2789C3AD}" srcOrd="0" destOrd="0" presId="urn:microsoft.com/office/officeart/2016/7/layout/RepeatingBendingProcessNew"/>
    <dgm:cxn modelId="{0CF29174-5E37-4D0A-B58C-D4822A4B28C4}" type="presOf" srcId="{E06EA4E8-3BC9-42C2-AE1D-30D9DA9437EF}" destId="{33FFC83C-3D76-42CE-AFF5-DB2989E91BD7}" srcOrd="0" destOrd="0" presId="urn:microsoft.com/office/officeart/2016/7/layout/RepeatingBendingProcessNew"/>
    <dgm:cxn modelId="{298E6377-314B-43B9-BA6E-D4458953CD0F}" type="presOf" srcId="{116D84E3-573B-4887-8BC0-184FF727EDC2}" destId="{C9E8177F-268C-43AD-9931-ED5695DFE3EB}" srcOrd="0" destOrd="0" presId="urn:microsoft.com/office/officeart/2016/7/layout/RepeatingBendingProcessNew"/>
    <dgm:cxn modelId="{A00C547D-BAD1-48B6-AEB6-4667B26C94AB}" type="presOf" srcId="{703AF787-5306-400E-B7CE-6F2CFE6B5CCB}" destId="{9BA18964-FB71-4C95-B6D2-9974992CA651}" srcOrd="1" destOrd="0" presId="urn:microsoft.com/office/officeart/2016/7/layout/RepeatingBendingProcessNew"/>
    <dgm:cxn modelId="{028B5687-B561-429D-B2C9-1E2540AFCC2C}" type="presOf" srcId="{AFEA5DA5-22A5-41E2-811B-0640018FC91D}" destId="{FCE6FF47-A69C-441B-B177-981A8EDD337F}" srcOrd="1" destOrd="0" presId="urn:microsoft.com/office/officeart/2016/7/layout/RepeatingBendingProcessNew"/>
    <dgm:cxn modelId="{8EDB6689-7A3D-4341-8E70-5BC3B3E436D1}" type="presOf" srcId="{4ECAA7DA-C70B-4EB5-B73E-CCBDE479FAA6}" destId="{E7D52B49-BEC5-44E0-8191-FC646FB030A5}" srcOrd="0" destOrd="0" presId="urn:microsoft.com/office/officeart/2016/7/layout/RepeatingBendingProcessNew"/>
    <dgm:cxn modelId="{0A688A89-CE87-49D3-9A33-63CD702A0EA1}" type="presOf" srcId="{4ECAA7DA-C70B-4EB5-B73E-CCBDE479FAA6}" destId="{589BC011-172B-4A04-8849-133EE86A816D}" srcOrd="1" destOrd="0" presId="urn:microsoft.com/office/officeart/2016/7/layout/RepeatingBendingProcessNew"/>
    <dgm:cxn modelId="{2278BE89-0834-49DD-A335-0A83586AE7B1}" type="presOf" srcId="{2FE410D2-0AAB-4A89-89A7-B1A0754CB9A8}" destId="{649B0454-4D2C-4D46-B93C-379B018AB759}" srcOrd="0" destOrd="0" presId="urn:microsoft.com/office/officeart/2016/7/layout/RepeatingBendingProcessNew"/>
    <dgm:cxn modelId="{073B488B-4AE5-414B-994B-9ADBA6380397}" srcId="{1D205044-916D-48F5-8255-FD104646D3A8}" destId="{7A59098D-CB4D-4144-A96A-16ACF724C5F4}" srcOrd="3" destOrd="0" parTransId="{C54B15AC-AABC-4FD8-8DBF-6D387C079D85}" sibTransId="{79A0CA9F-0376-4D1E-943D-8F4F9469158A}"/>
    <dgm:cxn modelId="{7F8C8F8E-3094-46BD-A352-501872E30020}" type="presOf" srcId="{99073625-D24A-4AAF-AE33-8641C03A862B}" destId="{5BF2A6F7-4894-4967-B797-8F943078FE35}" srcOrd="0" destOrd="0" presId="urn:microsoft.com/office/officeart/2016/7/layout/RepeatingBendingProcessNew"/>
    <dgm:cxn modelId="{B8C45C93-6415-4B63-BCEE-7C2D93AA523C}" type="presOf" srcId="{1DCC2ECC-2179-48B5-96C4-F7C0572D4484}" destId="{795778DF-036C-4FEC-8D07-3CA9E6E85591}" srcOrd="1" destOrd="0" presId="urn:microsoft.com/office/officeart/2016/7/layout/RepeatingBendingProcessNew"/>
    <dgm:cxn modelId="{2E5368AD-BA56-4E4A-B020-D7FE11AAE236}" type="presOf" srcId="{1D205044-916D-48F5-8255-FD104646D3A8}" destId="{E842E8FD-C317-4A4D-A610-2B3DC464E2D2}" srcOrd="0" destOrd="0" presId="urn:microsoft.com/office/officeart/2016/7/layout/RepeatingBendingProcessNew"/>
    <dgm:cxn modelId="{C2F5BCAE-80F1-486A-A83C-907B4F9A4100}" type="presOf" srcId="{703AF787-5306-400E-B7CE-6F2CFE6B5CCB}" destId="{A40CADE8-49AD-4CDF-8203-62588C9E00F2}" srcOrd="0" destOrd="0" presId="urn:microsoft.com/office/officeart/2016/7/layout/RepeatingBendingProcessNew"/>
    <dgm:cxn modelId="{8EA5ECAE-BABB-4568-996F-A744C7C0CF87}" srcId="{1D205044-916D-48F5-8255-FD104646D3A8}" destId="{7DB8ADED-57C1-46AF-955B-0844506DE6DA}" srcOrd="4" destOrd="0" parTransId="{7B1294D7-329E-4756-B01D-7F5112A16E74}" sibTransId="{1DCC2ECC-2179-48B5-96C4-F7C0572D4484}"/>
    <dgm:cxn modelId="{812E7AAF-977D-4A68-B423-243AECF0A062}" srcId="{1D205044-916D-48F5-8255-FD104646D3A8}" destId="{F90028D7-70A2-48FE-9C60-D679E7402FA6}" srcOrd="8" destOrd="0" parTransId="{D5384781-49BE-4EDE-BAFA-96E28C42B8CB}" sibTransId="{D8701C7A-03DF-4B1D-AFCB-A537FBE30410}"/>
    <dgm:cxn modelId="{AB5BCAB6-7672-4F18-BD56-4585C42F8948}" type="presOf" srcId="{7DB8ADED-57C1-46AF-955B-0844506DE6DA}" destId="{9B888D0E-92E2-4AA9-8E3C-3FFEDA9EA849}" srcOrd="0" destOrd="0" presId="urn:microsoft.com/office/officeart/2016/7/layout/RepeatingBendingProcessNew"/>
    <dgm:cxn modelId="{404EEABD-479B-45EB-B779-5B1C5D6007B9}" type="presOf" srcId="{FB3D55AF-2F3E-47C2-A0B2-F309EFCCC004}" destId="{B4FA0F30-6092-4AB7-9632-E22251552A2A}" srcOrd="0" destOrd="0" presId="urn:microsoft.com/office/officeart/2016/7/layout/RepeatingBendingProcessNew"/>
    <dgm:cxn modelId="{AE74C5C2-DCD3-43AB-A9E2-09AEFFB597A8}" type="presOf" srcId="{79A0CA9F-0376-4D1E-943D-8F4F9469158A}" destId="{19EC9407-38A9-46BB-947A-DD34B999E857}" srcOrd="0" destOrd="0" presId="urn:microsoft.com/office/officeart/2016/7/layout/RepeatingBendingProcessNew"/>
    <dgm:cxn modelId="{AB1912C5-3B52-4166-9D5A-6087CFD5191D}" type="presOf" srcId="{F90028D7-70A2-48FE-9C60-D679E7402FA6}" destId="{7C6B1EE7-A7B9-469D-9EFA-23C5D87DC6D4}" srcOrd="0" destOrd="0" presId="urn:microsoft.com/office/officeart/2016/7/layout/RepeatingBendingProcessNew"/>
    <dgm:cxn modelId="{F13C62CA-1344-4CFD-B3AA-5419F39F5B8F}" type="presOf" srcId="{D8701C7A-03DF-4B1D-AFCB-A537FBE30410}" destId="{46043E17-A104-423B-ABE6-382C2479D4C0}" srcOrd="0" destOrd="0" presId="urn:microsoft.com/office/officeart/2016/7/layout/RepeatingBendingProcessNew"/>
    <dgm:cxn modelId="{43BC93CC-58D7-4A6E-AACD-A6DA5274B399}" srcId="{1D205044-916D-48F5-8255-FD104646D3A8}" destId="{8411AB80-DC22-4D5A-9AED-73A5E2F2746C}" srcOrd="9" destOrd="0" parTransId="{A81EF6AD-B460-440D-B69B-FE9B223416B2}" sibTransId="{73C0A0E5-81B8-4C3C-BC4F-4576D192DF78}"/>
    <dgm:cxn modelId="{444BFDDB-113F-4A29-B610-8D76B88ACF73}" type="presOf" srcId="{1DCC2ECC-2179-48B5-96C4-F7C0572D4484}" destId="{BABAABDA-B988-4AAB-9BD8-AD9EA3784480}" srcOrd="0" destOrd="0" presId="urn:microsoft.com/office/officeart/2016/7/layout/RepeatingBendingProcessNew"/>
    <dgm:cxn modelId="{CBD7AADC-DD02-4583-A365-3118ECC59934}" type="presOf" srcId="{00C43522-FC10-41A7-87BC-BB77506DDDCA}" destId="{F488EE26-3093-4904-B28C-8AFD8AA67476}" srcOrd="0" destOrd="0" presId="urn:microsoft.com/office/officeart/2016/7/layout/RepeatingBendingProcessNew"/>
    <dgm:cxn modelId="{0FC63EDD-477B-4069-B730-196161A6742A}" type="presOf" srcId="{AFEA5DA5-22A5-41E2-811B-0640018FC91D}" destId="{21CE921C-5189-40FF-B334-C150E2B24468}" srcOrd="0" destOrd="0" presId="urn:microsoft.com/office/officeart/2016/7/layout/RepeatingBendingProcessNew"/>
    <dgm:cxn modelId="{A3A051E6-2A55-4636-8239-F88629D8C0F7}" srcId="{1D205044-916D-48F5-8255-FD104646D3A8}" destId="{E06EA4E8-3BC9-42C2-AE1D-30D9DA9437EF}" srcOrd="7" destOrd="0" parTransId="{9D5B0353-1BEF-4561-BA83-1BDE79F8B366}" sibTransId="{703AF787-5306-400E-B7CE-6F2CFE6B5CCB}"/>
    <dgm:cxn modelId="{2A4600E7-BE5C-416E-8FB3-AD9F6BC0EE28}" type="presOf" srcId="{6852C2C2-F399-4957-A9EC-8C3CA40AB05E}" destId="{526A17F0-6185-45D7-AC64-91A2B26F7F57}" srcOrd="0" destOrd="0" presId="urn:microsoft.com/office/officeart/2016/7/layout/RepeatingBendingProcessNew"/>
    <dgm:cxn modelId="{6DA981F5-3055-425D-A546-6A742EAB97E2}" type="presOf" srcId="{B0BC4E7C-2DBE-4CC1-94C1-D65655487FBA}" destId="{4A3B59B9-C38D-432E-8C7B-B2AF612ABAC3}" srcOrd="0" destOrd="0" presId="urn:microsoft.com/office/officeart/2016/7/layout/RepeatingBendingProcessNew"/>
    <dgm:cxn modelId="{4938D1F8-B71C-4BE0-8946-BF48EF07FCAE}" srcId="{1D205044-916D-48F5-8255-FD104646D3A8}" destId="{00C43522-FC10-41A7-87BC-BB77506DDDCA}" srcOrd="1" destOrd="0" parTransId="{FA960CA2-23EE-4621-90A6-CCA4CBE2133F}" sibTransId="{2FE410D2-0AAB-4A89-89A7-B1A0754CB9A8}"/>
    <dgm:cxn modelId="{EAA79A33-C2A4-41BD-A776-A263D704A4C2}" type="presParOf" srcId="{E842E8FD-C317-4A4D-A610-2B3DC464E2D2}" destId="{C9E8177F-268C-43AD-9931-ED5695DFE3EB}" srcOrd="0" destOrd="0" presId="urn:microsoft.com/office/officeart/2016/7/layout/RepeatingBendingProcessNew"/>
    <dgm:cxn modelId="{A7CE4621-8F44-4298-9E76-1B75049B8E5B}" type="presParOf" srcId="{E842E8FD-C317-4A4D-A610-2B3DC464E2D2}" destId="{21CE921C-5189-40FF-B334-C150E2B24468}" srcOrd="1" destOrd="0" presId="urn:microsoft.com/office/officeart/2016/7/layout/RepeatingBendingProcessNew"/>
    <dgm:cxn modelId="{28599BEE-4071-44CB-8F7D-7CC74606ABDD}" type="presParOf" srcId="{21CE921C-5189-40FF-B334-C150E2B24468}" destId="{FCE6FF47-A69C-441B-B177-981A8EDD337F}" srcOrd="0" destOrd="0" presId="urn:microsoft.com/office/officeart/2016/7/layout/RepeatingBendingProcessNew"/>
    <dgm:cxn modelId="{002FD60D-254B-46A4-AF09-503D7444987B}" type="presParOf" srcId="{E842E8FD-C317-4A4D-A610-2B3DC464E2D2}" destId="{F488EE26-3093-4904-B28C-8AFD8AA67476}" srcOrd="2" destOrd="0" presId="urn:microsoft.com/office/officeart/2016/7/layout/RepeatingBendingProcessNew"/>
    <dgm:cxn modelId="{782B6673-831D-4FBE-BEEF-A0B036641B44}" type="presParOf" srcId="{E842E8FD-C317-4A4D-A610-2B3DC464E2D2}" destId="{649B0454-4D2C-4D46-B93C-379B018AB759}" srcOrd="3" destOrd="0" presId="urn:microsoft.com/office/officeart/2016/7/layout/RepeatingBendingProcessNew"/>
    <dgm:cxn modelId="{31C3E618-51D1-401A-A80A-B08C4B675542}" type="presParOf" srcId="{649B0454-4D2C-4D46-B93C-379B018AB759}" destId="{90F17087-FE8D-414B-B2CE-E4FA661F8A3E}" srcOrd="0" destOrd="0" presId="urn:microsoft.com/office/officeart/2016/7/layout/RepeatingBendingProcessNew"/>
    <dgm:cxn modelId="{C35FD620-1BF5-464B-9F68-8891CC95EF16}" type="presParOf" srcId="{E842E8FD-C317-4A4D-A610-2B3DC464E2D2}" destId="{526A17F0-6185-45D7-AC64-91A2B26F7F57}" srcOrd="4" destOrd="0" presId="urn:microsoft.com/office/officeart/2016/7/layout/RepeatingBendingProcessNew"/>
    <dgm:cxn modelId="{E384D95B-F287-417C-9CEA-1F690DB87ABA}" type="presParOf" srcId="{E842E8FD-C317-4A4D-A610-2B3DC464E2D2}" destId="{5BF2A6F7-4894-4967-B797-8F943078FE35}" srcOrd="5" destOrd="0" presId="urn:microsoft.com/office/officeart/2016/7/layout/RepeatingBendingProcessNew"/>
    <dgm:cxn modelId="{1231A7AB-6508-4ECB-8AB0-BC907D50CD02}" type="presParOf" srcId="{5BF2A6F7-4894-4967-B797-8F943078FE35}" destId="{8AB4D864-C6AA-4FD0-873D-52584CD8E59B}" srcOrd="0" destOrd="0" presId="urn:microsoft.com/office/officeart/2016/7/layout/RepeatingBendingProcessNew"/>
    <dgm:cxn modelId="{3EE35F3E-4906-47EF-8C2E-D8576E9957C5}" type="presParOf" srcId="{E842E8FD-C317-4A4D-A610-2B3DC464E2D2}" destId="{D082F03F-A623-491D-B57C-2E69204D5D2D}" srcOrd="6" destOrd="0" presId="urn:microsoft.com/office/officeart/2016/7/layout/RepeatingBendingProcessNew"/>
    <dgm:cxn modelId="{9E449656-8DB8-438E-B308-06EA8C5CEA23}" type="presParOf" srcId="{E842E8FD-C317-4A4D-A610-2B3DC464E2D2}" destId="{19EC9407-38A9-46BB-947A-DD34B999E857}" srcOrd="7" destOrd="0" presId="urn:microsoft.com/office/officeart/2016/7/layout/RepeatingBendingProcessNew"/>
    <dgm:cxn modelId="{F4DF9118-FE08-4622-8AF9-ADCDA212351C}" type="presParOf" srcId="{19EC9407-38A9-46BB-947A-DD34B999E857}" destId="{7EA9FE99-035A-426B-885E-E6506BD165B3}" srcOrd="0" destOrd="0" presId="urn:microsoft.com/office/officeart/2016/7/layout/RepeatingBendingProcessNew"/>
    <dgm:cxn modelId="{F6A5C83C-78B7-47A0-98C4-F5B0FB7DEA02}" type="presParOf" srcId="{E842E8FD-C317-4A4D-A610-2B3DC464E2D2}" destId="{9B888D0E-92E2-4AA9-8E3C-3FFEDA9EA849}" srcOrd="8" destOrd="0" presId="urn:microsoft.com/office/officeart/2016/7/layout/RepeatingBendingProcessNew"/>
    <dgm:cxn modelId="{57873D68-7C32-4543-8E23-935095A30407}" type="presParOf" srcId="{E842E8FD-C317-4A4D-A610-2B3DC464E2D2}" destId="{BABAABDA-B988-4AAB-9BD8-AD9EA3784480}" srcOrd="9" destOrd="0" presId="urn:microsoft.com/office/officeart/2016/7/layout/RepeatingBendingProcessNew"/>
    <dgm:cxn modelId="{046BD6C7-4751-43ED-B4EF-32C244AED609}" type="presParOf" srcId="{BABAABDA-B988-4AAB-9BD8-AD9EA3784480}" destId="{795778DF-036C-4FEC-8D07-3CA9E6E85591}" srcOrd="0" destOrd="0" presId="urn:microsoft.com/office/officeart/2016/7/layout/RepeatingBendingProcessNew"/>
    <dgm:cxn modelId="{29483184-D9C0-49EB-982A-BC00D2B4519C}" type="presParOf" srcId="{E842E8FD-C317-4A4D-A610-2B3DC464E2D2}" destId="{C83C5E32-6757-4EAA-ABF2-581689677D5E}" srcOrd="10" destOrd="0" presId="urn:microsoft.com/office/officeart/2016/7/layout/RepeatingBendingProcessNew"/>
    <dgm:cxn modelId="{46BC031B-EFEE-4E9A-A814-0578F40ABFB1}" type="presParOf" srcId="{E842E8FD-C317-4A4D-A610-2B3DC464E2D2}" destId="{E7D52B49-BEC5-44E0-8191-FC646FB030A5}" srcOrd="11" destOrd="0" presId="urn:microsoft.com/office/officeart/2016/7/layout/RepeatingBendingProcessNew"/>
    <dgm:cxn modelId="{420BC916-3893-4094-A049-747AD4CB030A}" type="presParOf" srcId="{E7D52B49-BEC5-44E0-8191-FC646FB030A5}" destId="{589BC011-172B-4A04-8849-133EE86A816D}" srcOrd="0" destOrd="0" presId="urn:microsoft.com/office/officeart/2016/7/layout/RepeatingBendingProcessNew"/>
    <dgm:cxn modelId="{4BF29C8A-5FB8-4ACA-8470-91D90EDED4DA}" type="presParOf" srcId="{E842E8FD-C317-4A4D-A610-2B3DC464E2D2}" destId="{B4FA0F30-6092-4AB7-9632-E22251552A2A}" srcOrd="12" destOrd="0" presId="urn:microsoft.com/office/officeart/2016/7/layout/RepeatingBendingProcessNew"/>
    <dgm:cxn modelId="{8EBD8115-6C4A-42EE-80F6-54AC5B2D258F}" type="presParOf" srcId="{E842E8FD-C317-4A4D-A610-2B3DC464E2D2}" destId="{4A3B59B9-C38D-432E-8C7B-B2AF612ABAC3}" srcOrd="13" destOrd="0" presId="urn:microsoft.com/office/officeart/2016/7/layout/RepeatingBendingProcessNew"/>
    <dgm:cxn modelId="{A021CF82-8662-4E91-9B7F-EA3B768E6D94}" type="presParOf" srcId="{4A3B59B9-C38D-432E-8C7B-B2AF612ABAC3}" destId="{13289CD3-D75E-4398-A913-363993AEE343}" srcOrd="0" destOrd="0" presId="urn:microsoft.com/office/officeart/2016/7/layout/RepeatingBendingProcessNew"/>
    <dgm:cxn modelId="{6E8CA74A-689B-4792-9959-CFBB57939046}" type="presParOf" srcId="{E842E8FD-C317-4A4D-A610-2B3DC464E2D2}" destId="{33FFC83C-3D76-42CE-AFF5-DB2989E91BD7}" srcOrd="14" destOrd="0" presId="urn:microsoft.com/office/officeart/2016/7/layout/RepeatingBendingProcessNew"/>
    <dgm:cxn modelId="{E564BA75-0786-4312-B223-AB486A4793D9}" type="presParOf" srcId="{E842E8FD-C317-4A4D-A610-2B3DC464E2D2}" destId="{A40CADE8-49AD-4CDF-8203-62588C9E00F2}" srcOrd="15" destOrd="0" presId="urn:microsoft.com/office/officeart/2016/7/layout/RepeatingBendingProcessNew"/>
    <dgm:cxn modelId="{1C72BBC5-C9A5-4454-A076-848CFEA7222D}" type="presParOf" srcId="{A40CADE8-49AD-4CDF-8203-62588C9E00F2}" destId="{9BA18964-FB71-4C95-B6D2-9974992CA651}" srcOrd="0" destOrd="0" presId="urn:microsoft.com/office/officeart/2016/7/layout/RepeatingBendingProcessNew"/>
    <dgm:cxn modelId="{FE93CE17-F5C0-4CCC-931C-4DC49DF2B764}" type="presParOf" srcId="{E842E8FD-C317-4A4D-A610-2B3DC464E2D2}" destId="{7C6B1EE7-A7B9-469D-9EFA-23C5D87DC6D4}" srcOrd="16" destOrd="0" presId="urn:microsoft.com/office/officeart/2016/7/layout/RepeatingBendingProcessNew"/>
    <dgm:cxn modelId="{BB07B42C-9FB3-4B22-B1ED-A8FAB14FC330}" type="presParOf" srcId="{E842E8FD-C317-4A4D-A610-2B3DC464E2D2}" destId="{46043E17-A104-423B-ABE6-382C2479D4C0}" srcOrd="17" destOrd="0" presId="urn:microsoft.com/office/officeart/2016/7/layout/RepeatingBendingProcessNew"/>
    <dgm:cxn modelId="{83D8ECEC-FEBF-4B07-AB94-280F3FA69717}" type="presParOf" srcId="{46043E17-A104-423B-ABE6-382C2479D4C0}" destId="{545FB2E8-2E41-4AE9-AC2A-9F95A2E487CF}" srcOrd="0" destOrd="0" presId="urn:microsoft.com/office/officeart/2016/7/layout/RepeatingBendingProcessNew"/>
    <dgm:cxn modelId="{4E77E67D-0C91-4096-807E-95EE58411517}" type="presParOf" srcId="{E842E8FD-C317-4A4D-A610-2B3DC464E2D2}" destId="{46C09CEE-6241-498A-AF7F-BF5B2789C3A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1A3EE8-AC10-4820-ADF3-D9277652027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9B4C6E-6731-4A23-8C04-5BE13516264C}">
      <dgm:prSet/>
      <dgm:spPr/>
      <dgm:t>
        <a:bodyPr/>
        <a:lstStyle/>
        <a:p>
          <a:pPr>
            <a:lnSpc>
              <a:spcPct val="90000"/>
            </a:lnSpc>
          </a:pPr>
          <a:r>
            <a:rPr lang="en-IN" sz="2800" b="1" i="0" dirty="0">
              <a:latin typeface="Arial" panose="020B0604020202020204" pitchFamily="34" charset="0"/>
              <a:cs typeface="Arial" panose="020B0604020202020204" pitchFamily="34" charset="0"/>
            </a:rPr>
            <a:t>Data Summary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DF7980-7C2F-46EA-B771-4E56B087BE8F}" type="parTrans" cxnId="{E99A86D2-F0F3-4B57-8BA0-930062B56D30}">
      <dgm:prSet/>
      <dgm:spPr/>
      <dgm:t>
        <a:bodyPr/>
        <a:lstStyle/>
        <a:p>
          <a:endParaRPr lang="en-US"/>
        </a:p>
      </dgm:t>
    </dgm:pt>
    <dgm:pt modelId="{987F2C40-9FBB-4CFD-B996-C5E6C50F9A08}" type="sibTrans" cxnId="{E99A86D2-F0F3-4B57-8BA0-930062B56D30}">
      <dgm:prSet/>
      <dgm:spPr/>
      <dgm:t>
        <a:bodyPr/>
        <a:lstStyle/>
        <a:p>
          <a:endParaRPr lang="en-US"/>
        </a:p>
      </dgm:t>
    </dgm:pt>
    <dgm:pt modelId="{1D3747B5-9AC0-44F6-9383-EEE095200F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Total Variables: 16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8E2701-CDC6-4E64-B33F-5FB5AE6E9026}" type="parTrans" cxnId="{BB7CD677-BA43-4E48-A9FE-3C2D8A163FF5}">
      <dgm:prSet/>
      <dgm:spPr/>
      <dgm:t>
        <a:bodyPr/>
        <a:lstStyle/>
        <a:p>
          <a:endParaRPr lang="en-US"/>
        </a:p>
      </dgm:t>
    </dgm:pt>
    <dgm:pt modelId="{9EBE1650-9A9B-4C1D-934C-562684292E92}" type="sibTrans" cxnId="{BB7CD677-BA43-4E48-A9FE-3C2D8A163FF5}">
      <dgm:prSet/>
      <dgm:spPr/>
      <dgm:t>
        <a:bodyPr/>
        <a:lstStyle/>
        <a:p>
          <a:endParaRPr lang="en-US"/>
        </a:p>
      </dgm:t>
    </dgm:pt>
    <dgm:pt modelId="{119D6EE0-25E3-4626-B061-028A870C2C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Total Observations: 700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1C5101-D9CA-4944-8B31-F1635F180EB5}" type="parTrans" cxnId="{C98E6CA9-ED99-48B3-9FEF-72A55B397ADE}">
      <dgm:prSet/>
      <dgm:spPr/>
      <dgm:t>
        <a:bodyPr/>
        <a:lstStyle/>
        <a:p>
          <a:endParaRPr lang="en-US"/>
        </a:p>
      </dgm:t>
    </dgm:pt>
    <dgm:pt modelId="{6B311FE2-C6A9-4352-8908-7164B1F0AFDE}" type="sibTrans" cxnId="{C98E6CA9-ED99-48B3-9FEF-72A55B397ADE}">
      <dgm:prSet/>
      <dgm:spPr/>
      <dgm:t>
        <a:bodyPr/>
        <a:lstStyle/>
        <a:p>
          <a:endParaRPr lang="en-US"/>
        </a:p>
      </dgm:t>
    </dgm:pt>
    <dgm:pt modelId="{1E02C5E1-10B3-4B02-A73C-AAC1973914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Missing Values: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4D8D3-E8BB-4815-B2CD-5EBC9FE91270}" type="parTrans" cxnId="{F4946EAC-E7E0-4A0A-924A-08F55066C20F}">
      <dgm:prSet/>
      <dgm:spPr/>
      <dgm:t>
        <a:bodyPr/>
        <a:lstStyle/>
        <a:p>
          <a:endParaRPr lang="en-US"/>
        </a:p>
      </dgm:t>
    </dgm:pt>
    <dgm:pt modelId="{369B4AC2-F5F7-4D30-A5A0-D979DC124FC9}" type="sibTrans" cxnId="{F4946EAC-E7E0-4A0A-924A-08F55066C20F}">
      <dgm:prSet/>
      <dgm:spPr/>
      <dgm:t>
        <a:bodyPr/>
        <a:lstStyle/>
        <a:p>
          <a:endParaRPr lang="en-US"/>
        </a:p>
      </dgm:t>
    </dgm:pt>
    <dgm:pt modelId="{C26B2AC5-2103-45DB-AFB2-B218D976A7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Discounts: 53 Missing Values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442CF9-DE70-465A-B0F0-3F8F57D84B1E}" type="parTrans" cxnId="{3C635057-D058-418C-AB90-649C90A23590}">
      <dgm:prSet/>
      <dgm:spPr/>
      <dgm:t>
        <a:bodyPr/>
        <a:lstStyle/>
        <a:p>
          <a:endParaRPr lang="en-US"/>
        </a:p>
      </dgm:t>
    </dgm:pt>
    <dgm:pt modelId="{53E0268E-60E7-4B71-8BEF-41FCAEB04A55}" type="sibTrans" cxnId="{3C635057-D058-418C-AB90-649C90A23590}">
      <dgm:prSet/>
      <dgm:spPr/>
      <dgm:t>
        <a:bodyPr/>
        <a:lstStyle/>
        <a:p>
          <a:endParaRPr lang="en-US"/>
        </a:p>
      </dgm:t>
    </dgm:pt>
    <dgm:pt modelId="{F2D51AED-56F2-4547-8963-46D62D4EA0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Profit: 5 Missing Values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1BA632-8AA2-44D7-97B9-7975535E7CCA}" type="parTrans" cxnId="{9C67889F-E98A-42ED-9B3A-0D20F8E3C372}">
      <dgm:prSet/>
      <dgm:spPr/>
      <dgm:t>
        <a:bodyPr/>
        <a:lstStyle/>
        <a:p>
          <a:endParaRPr lang="en-US"/>
        </a:p>
      </dgm:t>
    </dgm:pt>
    <dgm:pt modelId="{7B020822-53C2-4E7F-A809-7C9EC252AA6F}" type="sibTrans" cxnId="{9C67889F-E98A-42ED-9B3A-0D20F8E3C372}">
      <dgm:prSet/>
      <dgm:spPr/>
      <dgm:t>
        <a:bodyPr/>
        <a:lstStyle/>
        <a:p>
          <a:endParaRPr lang="en-US"/>
        </a:p>
      </dgm:t>
    </dgm:pt>
    <dgm:pt modelId="{EB0B165C-1FFF-48A7-BF88-B4E3C121CC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Duplicate Rows: 0 (No Duplicates)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F3A188-4BDA-45DE-AC11-C78BCF580050}" type="parTrans" cxnId="{0FFBA6C1-F060-43CE-A811-9C7017F434CB}">
      <dgm:prSet/>
      <dgm:spPr/>
      <dgm:t>
        <a:bodyPr/>
        <a:lstStyle/>
        <a:p>
          <a:endParaRPr lang="en-US"/>
        </a:p>
      </dgm:t>
    </dgm:pt>
    <dgm:pt modelId="{E6579F1D-3965-44C8-874B-77EB355E905E}" type="sibTrans" cxnId="{0FFBA6C1-F060-43CE-A811-9C7017F434CB}">
      <dgm:prSet/>
      <dgm:spPr/>
      <dgm:t>
        <a:bodyPr/>
        <a:lstStyle/>
        <a:p>
          <a:endParaRPr lang="en-US"/>
        </a:p>
      </dgm:t>
    </dgm:pt>
    <dgm:pt modelId="{FD491AFB-1A76-4230-B2DF-862BABD9C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Column Types: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9239E3-8D42-4168-A1B7-6EB0532197AD}" type="parTrans" cxnId="{E4EF8906-7244-47FB-8982-4C7B3D0BA0FD}">
      <dgm:prSet/>
      <dgm:spPr/>
      <dgm:t>
        <a:bodyPr/>
        <a:lstStyle/>
        <a:p>
          <a:endParaRPr lang="en-US"/>
        </a:p>
      </dgm:t>
    </dgm:pt>
    <dgm:pt modelId="{9E2D539E-8B57-4939-B24D-B669D682E847}" type="sibTrans" cxnId="{E4EF8906-7244-47FB-8982-4C7B3D0BA0FD}">
      <dgm:prSet/>
      <dgm:spPr/>
      <dgm:t>
        <a:bodyPr/>
        <a:lstStyle/>
        <a:p>
          <a:endParaRPr lang="en-US"/>
        </a:p>
      </dgm:t>
    </dgm:pt>
    <dgm:pt modelId="{7F3FC9EB-0AE6-4854-A95D-9B71C4364E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Categorical Columns: </a:t>
          </a:r>
          <a:r>
            <a:rPr lang="en-US" sz="18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Segment, Country, Product, Discount Band, Month Name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3A36FF-2A3B-4A3B-8005-E0F255FD1FDB}" type="parTrans" cxnId="{92E5494F-34D2-42EA-A1C8-1471F99D19AA}">
      <dgm:prSet/>
      <dgm:spPr/>
      <dgm:t>
        <a:bodyPr/>
        <a:lstStyle/>
        <a:p>
          <a:endParaRPr lang="en-US"/>
        </a:p>
      </dgm:t>
    </dgm:pt>
    <dgm:pt modelId="{A9072B3B-4A3C-4070-85F4-1C901F2222F5}" type="sibTrans" cxnId="{92E5494F-34D2-42EA-A1C8-1471F99D19AA}">
      <dgm:prSet/>
      <dgm:spPr/>
      <dgm:t>
        <a:bodyPr/>
        <a:lstStyle/>
        <a:p>
          <a:endParaRPr lang="en-US"/>
        </a:p>
      </dgm:t>
    </dgm:pt>
    <dgm:pt modelId="{6BC2F3A8-0F15-4978-B5A0-D6266DA19E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Numerical Columns: 10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A705DA-CAEA-450A-8739-518493F40D57}" type="parTrans" cxnId="{31F86971-EE14-403C-8235-9318DF3943C0}">
      <dgm:prSet/>
      <dgm:spPr/>
      <dgm:t>
        <a:bodyPr/>
        <a:lstStyle/>
        <a:p>
          <a:endParaRPr lang="en-US"/>
        </a:p>
      </dgm:t>
    </dgm:pt>
    <dgm:pt modelId="{9A5466FE-79B7-42D3-9B73-DFA0A664A625}" type="sibTrans" cxnId="{31F86971-EE14-403C-8235-9318DF3943C0}">
      <dgm:prSet/>
      <dgm:spPr/>
      <dgm:t>
        <a:bodyPr/>
        <a:lstStyle/>
        <a:p>
          <a:endParaRPr lang="en-US"/>
        </a:p>
      </dgm:t>
    </dgm:pt>
    <dgm:pt modelId="{AD0D75D3-FF7C-4D90-AFD7-7BD2283AC4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0" i="0" dirty="0">
              <a:latin typeface="Arial" panose="020B0604020202020204" pitchFamily="34" charset="0"/>
              <a:cs typeface="Arial" panose="020B0604020202020204" pitchFamily="34" charset="0"/>
            </a:rPr>
            <a:t>Date-Time Column: 1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1973C4-9E95-4682-B482-8A863ADF505C}" type="parTrans" cxnId="{EC8AAA8B-2A08-4F82-9A50-B33BB3D98A80}">
      <dgm:prSet/>
      <dgm:spPr/>
      <dgm:t>
        <a:bodyPr/>
        <a:lstStyle/>
        <a:p>
          <a:endParaRPr lang="en-US"/>
        </a:p>
      </dgm:t>
    </dgm:pt>
    <dgm:pt modelId="{7E74A4D5-47DE-4729-9776-84196EF154A0}" type="sibTrans" cxnId="{EC8AAA8B-2A08-4F82-9A50-B33BB3D98A80}">
      <dgm:prSet/>
      <dgm:spPr/>
      <dgm:t>
        <a:bodyPr/>
        <a:lstStyle/>
        <a:p>
          <a:endParaRPr lang="en-US"/>
        </a:p>
      </dgm:t>
    </dgm:pt>
    <dgm:pt modelId="{AB5CDD78-3002-4ECD-A9F3-110A5D9D8759}" type="pres">
      <dgm:prSet presAssocID="{C51A3EE8-AC10-4820-ADF3-D9277652027A}" presName="cycle" presStyleCnt="0">
        <dgm:presLayoutVars>
          <dgm:dir/>
          <dgm:resizeHandles val="exact"/>
        </dgm:presLayoutVars>
      </dgm:prSet>
      <dgm:spPr/>
    </dgm:pt>
    <dgm:pt modelId="{EE271E59-EF3E-48A4-8E56-390128E5A9BC}" type="pres">
      <dgm:prSet presAssocID="{AC9B4C6E-6731-4A23-8C04-5BE13516264C}" presName="node" presStyleLbl="revTx" presStyleIdx="0" presStyleCnt="1">
        <dgm:presLayoutVars>
          <dgm:bulletEnabled val="1"/>
        </dgm:presLayoutVars>
      </dgm:prSet>
      <dgm:spPr/>
    </dgm:pt>
  </dgm:ptLst>
  <dgm:cxnLst>
    <dgm:cxn modelId="{E4EF8906-7244-47FB-8982-4C7B3D0BA0FD}" srcId="{AC9B4C6E-6731-4A23-8C04-5BE13516264C}" destId="{FD491AFB-1A76-4230-B2DF-862BABD9C6B5}" srcOrd="4" destOrd="0" parTransId="{D19239E3-8D42-4168-A1B7-6EB0532197AD}" sibTransId="{9E2D539E-8B57-4939-B24D-B669D682E847}"/>
    <dgm:cxn modelId="{A89B3E17-AFA5-4053-AAF9-E0DC2AD8504F}" type="presOf" srcId="{119D6EE0-25E3-4626-B061-028A870C2CAA}" destId="{EE271E59-EF3E-48A4-8E56-390128E5A9BC}" srcOrd="0" destOrd="2" presId="urn:microsoft.com/office/officeart/2005/8/layout/cycle1"/>
    <dgm:cxn modelId="{FF34BF18-CAE7-437E-B5D2-3645F3E9974F}" type="presOf" srcId="{C26B2AC5-2103-45DB-AFB2-B218D976A7AF}" destId="{EE271E59-EF3E-48A4-8E56-390128E5A9BC}" srcOrd="0" destOrd="4" presId="urn:microsoft.com/office/officeart/2005/8/layout/cycle1"/>
    <dgm:cxn modelId="{918DD01E-93B3-4696-A982-8E2EFEAD46EC}" type="presOf" srcId="{6BC2F3A8-0F15-4978-B5A0-D6266DA19E97}" destId="{EE271E59-EF3E-48A4-8E56-390128E5A9BC}" srcOrd="0" destOrd="9" presId="urn:microsoft.com/office/officeart/2005/8/layout/cycle1"/>
    <dgm:cxn modelId="{D874CF5F-873B-4C93-BFA6-C5A9A823975A}" type="presOf" srcId="{FD491AFB-1A76-4230-B2DF-862BABD9C6B5}" destId="{EE271E59-EF3E-48A4-8E56-390128E5A9BC}" srcOrd="0" destOrd="7" presId="urn:microsoft.com/office/officeart/2005/8/layout/cycle1"/>
    <dgm:cxn modelId="{3A01546A-931D-4918-AE70-BA26DB36888C}" type="presOf" srcId="{AD0D75D3-FF7C-4D90-AFD7-7BD2283AC444}" destId="{EE271E59-EF3E-48A4-8E56-390128E5A9BC}" srcOrd="0" destOrd="10" presId="urn:microsoft.com/office/officeart/2005/8/layout/cycle1"/>
    <dgm:cxn modelId="{3A00714B-71D7-4594-9999-2225F614C624}" type="presOf" srcId="{1E02C5E1-10B3-4B02-A73C-AAC19739146B}" destId="{EE271E59-EF3E-48A4-8E56-390128E5A9BC}" srcOrd="0" destOrd="3" presId="urn:microsoft.com/office/officeart/2005/8/layout/cycle1"/>
    <dgm:cxn modelId="{92E5494F-34D2-42EA-A1C8-1471F99D19AA}" srcId="{FD491AFB-1A76-4230-B2DF-862BABD9C6B5}" destId="{7F3FC9EB-0AE6-4854-A95D-9B71C4364E50}" srcOrd="0" destOrd="0" parTransId="{263A36FF-2A3B-4A3B-8005-E0F255FD1FDB}" sibTransId="{A9072B3B-4A3C-4070-85F4-1C901F2222F5}"/>
    <dgm:cxn modelId="{31F86971-EE14-403C-8235-9318DF3943C0}" srcId="{FD491AFB-1A76-4230-B2DF-862BABD9C6B5}" destId="{6BC2F3A8-0F15-4978-B5A0-D6266DA19E97}" srcOrd="1" destOrd="0" parTransId="{F7A705DA-CAEA-450A-8739-518493F40D57}" sibTransId="{9A5466FE-79B7-42D3-9B73-DFA0A664A625}"/>
    <dgm:cxn modelId="{3C635057-D058-418C-AB90-649C90A23590}" srcId="{1E02C5E1-10B3-4B02-A73C-AAC19739146B}" destId="{C26B2AC5-2103-45DB-AFB2-B218D976A7AF}" srcOrd="0" destOrd="0" parTransId="{BA442CF9-DE70-465A-B0F0-3F8F57D84B1E}" sibTransId="{53E0268E-60E7-4B71-8BEF-41FCAEB04A55}"/>
    <dgm:cxn modelId="{BB7CD677-BA43-4E48-A9FE-3C2D8A163FF5}" srcId="{AC9B4C6E-6731-4A23-8C04-5BE13516264C}" destId="{1D3747B5-9AC0-44F6-9383-EEE095200F30}" srcOrd="0" destOrd="0" parTransId="{388E2701-CDC6-4E64-B33F-5FB5AE6E9026}" sibTransId="{9EBE1650-9A9B-4C1D-934C-562684292E92}"/>
    <dgm:cxn modelId="{EC8AAA8B-2A08-4F82-9A50-B33BB3D98A80}" srcId="{FD491AFB-1A76-4230-B2DF-862BABD9C6B5}" destId="{AD0D75D3-FF7C-4D90-AFD7-7BD2283AC444}" srcOrd="2" destOrd="0" parTransId="{CA1973C4-9E95-4682-B482-8A863ADF505C}" sibTransId="{7E74A4D5-47DE-4729-9776-84196EF154A0}"/>
    <dgm:cxn modelId="{119E5B8F-BACC-46F3-9288-0F3D71580A82}" type="presOf" srcId="{1D3747B5-9AC0-44F6-9383-EEE095200F30}" destId="{EE271E59-EF3E-48A4-8E56-390128E5A9BC}" srcOrd="0" destOrd="1" presId="urn:microsoft.com/office/officeart/2005/8/layout/cycle1"/>
    <dgm:cxn modelId="{6C03B696-F059-4B1F-858D-0836490D1527}" type="presOf" srcId="{EB0B165C-1FFF-48A7-BF88-B4E3C121CC49}" destId="{EE271E59-EF3E-48A4-8E56-390128E5A9BC}" srcOrd="0" destOrd="6" presId="urn:microsoft.com/office/officeart/2005/8/layout/cycle1"/>
    <dgm:cxn modelId="{9C67889F-E98A-42ED-9B3A-0D20F8E3C372}" srcId="{1E02C5E1-10B3-4B02-A73C-AAC19739146B}" destId="{F2D51AED-56F2-4547-8963-46D62D4EA013}" srcOrd="1" destOrd="0" parTransId="{491BA632-8AA2-44D7-97B9-7975535E7CCA}" sibTransId="{7B020822-53C2-4E7F-A809-7C9EC252AA6F}"/>
    <dgm:cxn modelId="{307DE4A6-57A4-4941-9F5D-4590EB04DE9A}" type="presOf" srcId="{7F3FC9EB-0AE6-4854-A95D-9B71C4364E50}" destId="{EE271E59-EF3E-48A4-8E56-390128E5A9BC}" srcOrd="0" destOrd="8" presId="urn:microsoft.com/office/officeart/2005/8/layout/cycle1"/>
    <dgm:cxn modelId="{C98E6CA9-ED99-48B3-9FEF-72A55B397ADE}" srcId="{AC9B4C6E-6731-4A23-8C04-5BE13516264C}" destId="{119D6EE0-25E3-4626-B061-028A870C2CAA}" srcOrd="1" destOrd="0" parTransId="{FD1C5101-D9CA-4944-8B31-F1635F180EB5}" sibTransId="{6B311FE2-C6A9-4352-8908-7164B1F0AFDE}"/>
    <dgm:cxn modelId="{F4946EAC-E7E0-4A0A-924A-08F55066C20F}" srcId="{AC9B4C6E-6731-4A23-8C04-5BE13516264C}" destId="{1E02C5E1-10B3-4B02-A73C-AAC19739146B}" srcOrd="2" destOrd="0" parTransId="{12C4D8D3-E8BB-4815-B2CD-5EBC9FE91270}" sibTransId="{369B4AC2-F5F7-4D30-A5A0-D979DC124FC9}"/>
    <dgm:cxn modelId="{0FFBA6C1-F060-43CE-A811-9C7017F434CB}" srcId="{AC9B4C6E-6731-4A23-8C04-5BE13516264C}" destId="{EB0B165C-1FFF-48A7-BF88-B4E3C121CC49}" srcOrd="3" destOrd="0" parTransId="{30F3A188-4BDA-45DE-AC11-C78BCF580050}" sibTransId="{E6579F1D-3965-44C8-874B-77EB355E905E}"/>
    <dgm:cxn modelId="{54DD3AC8-5995-4C06-AEEE-E4CB8E0F2F4C}" type="presOf" srcId="{AC9B4C6E-6731-4A23-8C04-5BE13516264C}" destId="{EE271E59-EF3E-48A4-8E56-390128E5A9BC}" srcOrd="0" destOrd="0" presId="urn:microsoft.com/office/officeart/2005/8/layout/cycle1"/>
    <dgm:cxn modelId="{E99A86D2-F0F3-4B57-8BA0-930062B56D30}" srcId="{C51A3EE8-AC10-4820-ADF3-D9277652027A}" destId="{AC9B4C6E-6731-4A23-8C04-5BE13516264C}" srcOrd="0" destOrd="0" parTransId="{07DF7980-7C2F-46EA-B771-4E56B087BE8F}" sibTransId="{987F2C40-9FBB-4CFD-B996-C5E6C50F9A08}"/>
    <dgm:cxn modelId="{A8D8C4E3-010E-4C66-96B0-13C6878B942E}" type="presOf" srcId="{F2D51AED-56F2-4547-8963-46D62D4EA013}" destId="{EE271E59-EF3E-48A4-8E56-390128E5A9BC}" srcOrd="0" destOrd="5" presId="urn:microsoft.com/office/officeart/2005/8/layout/cycle1"/>
    <dgm:cxn modelId="{06F7DDEA-0273-4608-BC58-2A0048472D7D}" type="presOf" srcId="{C51A3EE8-AC10-4820-ADF3-D9277652027A}" destId="{AB5CDD78-3002-4ECD-A9F3-110A5D9D8759}" srcOrd="0" destOrd="0" presId="urn:microsoft.com/office/officeart/2005/8/layout/cycle1"/>
    <dgm:cxn modelId="{D02756DF-4745-4814-AEF2-1756B6B50941}" type="presParOf" srcId="{AB5CDD78-3002-4ECD-A9F3-110A5D9D8759}" destId="{EE271E59-EF3E-48A4-8E56-390128E5A9BC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E921C-5189-40FF-B334-C150E2B24468}">
      <dsp:nvSpPr>
        <dsp:cNvPr id="0" name=""/>
        <dsp:cNvSpPr/>
      </dsp:nvSpPr>
      <dsp:spPr>
        <a:xfrm>
          <a:off x="2104734" y="558237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433" y="601652"/>
        <a:ext cx="23052" cy="4610"/>
      </dsp:txXfrm>
    </dsp:sp>
    <dsp:sp modelId="{C9E8177F-268C-43AD-9931-ED5695DFE3EB}">
      <dsp:nvSpPr>
        <dsp:cNvPr id="0" name=""/>
        <dsp:cNvSpPr/>
      </dsp:nvSpPr>
      <dsp:spPr>
        <a:xfrm>
          <a:off x="101971" y="2588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971" y="2588"/>
        <a:ext cx="2004563" cy="1202738"/>
      </dsp:txXfrm>
    </dsp:sp>
    <dsp:sp modelId="{649B0454-4D2C-4D46-B93C-379B018AB759}">
      <dsp:nvSpPr>
        <dsp:cNvPr id="0" name=""/>
        <dsp:cNvSpPr/>
      </dsp:nvSpPr>
      <dsp:spPr>
        <a:xfrm>
          <a:off x="4570347" y="558237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4046" y="601652"/>
        <a:ext cx="23052" cy="4610"/>
      </dsp:txXfrm>
    </dsp:sp>
    <dsp:sp modelId="{F488EE26-3093-4904-B28C-8AFD8AA67476}">
      <dsp:nvSpPr>
        <dsp:cNvPr id="0" name=""/>
        <dsp:cNvSpPr/>
      </dsp:nvSpPr>
      <dsp:spPr>
        <a:xfrm>
          <a:off x="2567584" y="2588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Data Explorer and summarizations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67584" y="2588"/>
        <a:ext cx="2004563" cy="1202738"/>
      </dsp:txXfrm>
    </dsp:sp>
    <dsp:sp modelId="{5BF2A6F7-4894-4967-B797-8F943078FE35}">
      <dsp:nvSpPr>
        <dsp:cNvPr id="0" name=""/>
        <dsp:cNvSpPr/>
      </dsp:nvSpPr>
      <dsp:spPr>
        <a:xfrm>
          <a:off x="1104252" y="1203526"/>
          <a:ext cx="4931226" cy="430449"/>
        </a:xfrm>
        <a:custGeom>
          <a:avLst/>
          <a:gdLst/>
          <a:ahLst/>
          <a:cxnLst/>
          <a:rect l="0" t="0" r="0" b="0"/>
          <a:pathLst>
            <a:path>
              <a:moveTo>
                <a:pt x="4931226" y="0"/>
              </a:moveTo>
              <a:lnTo>
                <a:pt x="4931226" y="232324"/>
              </a:lnTo>
              <a:lnTo>
                <a:pt x="0" y="232324"/>
              </a:lnTo>
              <a:lnTo>
                <a:pt x="0" y="43044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6047" y="1416446"/>
        <a:ext cx="247636" cy="4610"/>
      </dsp:txXfrm>
    </dsp:sp>
    <dsp:sp modelId="{526A17F0-6185-45D7-AC64-91A2B26F7F57}">
      <dsp:nvSpPr>
        <dsp:cNvPr id="0" name=""/>
        <dsp:cNvSpPr/>
      </dsp:nvSpPr>
      <dsp:spPr>
        <a:xfrm>
          <a:off x="5033197" y="2588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Data Cleaning and Statical Analysis Excel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33197" y="2588"/>
        <a:ext cx="2004563" cy="1202738"/>
      </dsp:txXfrm>
    </dsp:sp>
    <dsp:sp modelId="{19EC9407-38A9-46BB-947A-DD34B999E857}">
      <dsp:nvSpPr>
        <dsp:cNvPr id="0" name=""/>
        <dsp:cNvSpPr/>
      </dsp:nvSpPr>
      <dsp:spPr>
        <a:xfrm>
          <a:off x="2104734" y="2222025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433" y="2265439"/>
        <a:ext cx="23052" cy="4610"/>
      </dsp:txXfrm>
    </dsp:sp>
    <dsp:sp modelId="{D082F03F-A623-491D-B57C-2E69204D5D2D}">
      <dsp:nvSpPr>
        <dsp:cNvPr id="0" name=""/>
        <dsp:cNvSpPr/>
      </dsp:nvSpPr>
      <dsp:spPr>
        <a:xfrm>
          <a:off x="101971" y="1666376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Graphical analysis and insights using excel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971" y="1666376"/>
        <a:ext cx="2004563" cy="1202738"/>
      </dsp:txXfrm>
    </dsp:sp>
    <dsp:sp modelId="{BABAABDA-B988-4AAB-9BD8-AD9EA3784480}">
      <dsp:nvSpPr>
        <dsp:cNvPr id="0" name=""/>
        <dsp:cNvSpPr/>
      </dsp:nvSpPr>
      <dsp:spPr>
        <a:xfrm>
          <a:off x="4570347" y="2222025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4046" y="2265439"/>
        <a:ext cx="23052" cy="4610"/>
      </dsp:txXfrm>
    </dsp:sp>
    <dsp:sp modelId="{9B888D0E-92E2-4AA9-8E3C-3FFEDA9EA849}">
      <dsp:nvSpPr>
        <dsp:cNvPr id="0" name=""/>
        <dsp:cNvSpPr/>
      </dsp:nvSpPr>
      <dsp:spPr>
        <a:xfrm>
          <a:off x="2567584" y="1666376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Database setup and SQL Operations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67584" y="1666376"/>
        <a:ext cx="2004563" cy="1202738"/>
      </dsp:txXfrm>
    </dsp:sp>
    <dsp:sp modelId="{E7D52B49-BEC5-44E0-8191-FC646FB030A5}">
      <dsp:nvSpPr>
        <dsp:cNvPr id="0" name=""/>
        <dsp:cNvSpPr/>
      </dsp:nvSpPr>
      <dsp:spPr>
        <a:xfrm>
          <a:off x="1104252" y="2867314"/>
          <a:ext cx="4931226" cy="430449"/>
        </a:xfrm>
        <a:custGeom>
          <a:avLst/>
          <a:gdLst/>
          <a:ahLst/>
          <a:cxnLst/>
          <a:rect l="0" t="0" r="0" b="0"/>
          <a:pathLst>
            <a:path>
              <a:moveTo>
                <a:pt x="4931226" y="0"/>
              </a:moveTo>
              <a:lnTo>
                <a:pt x="4931226" y="232324"/>
              </a:lnTo>
              <a:lnTo>
                <a:pt x="0" y="232324"/>
              </a:lnTo>
              <a:lnTo>
                <a:pt x="0" y="43044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6047" y="3080233"/>
        <a:ext cx="247636" cy="4610"/>
      </dsp:txXfrm>
    </dsp:sp>
    <dsp:sp modelId="{C83C5E32-6757-4EAA-ABF2-581689677D5E}">
      <dsp:nvSpPr>
        <dsp:cNvPr id="0" name=""/>
        <dsp:cNvSpPr/>
      </dsp:nvSpPr>
      <dsp:spPr>
        <a:xfrm>
          <a:off x="5033197" y="1666376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Running Query in SQL.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33197" y="1666376"/>
        <a:ext cx="2004563" cy="1202738"/>
      </dsp:txXfrm>
    </dsp:sp>
    <dsp:sp modelId="{4A3B59B9-C38D-432E-8C7B-B2AF612ABAC3}">
      <dsp:nvSpPr>
        <dsp:cNvPr id="0" name=""/>
        <dsp:cNvSpPr/>
      </dsp:nvSpPr>
      <dsp:spPr>
        <a:xfrm>
          <a:off x="2104734" y="3885812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8433" y="3929227"/>
        <a:ext cx="23052" cy="4610"/>
      </dsp:txXfrm>
    </dsp:sp>
    <dsp:sp modelId="{B4FA0F30-6092-4AB7-9632-E22251552A2A}">
      <dsp:nvSpPr>
        <dsp:cNvPr id="0" name=""/>
        <dsp:cNvSpPr/>
      </dsp:nvSpPr>
      <dsp:spPr>
        <a:xfrm>
          <a:off x="101971" y="3330163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rial" panose="020B0604020202020204" pitchFamily="34" charset="0"/>
              <a:cs typeface="Arial" panose="020B0604020202020204" pitchFamily="34" charset="0"/>
            </a:rPr>
            <a:t>Data import to power bi from SQL database.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971" y="3330163"/>
        <a:ext cx="2004563" cy="1202738"/>
      </dsp:txXfrm>
    </dsp:sp>
    <dsp:sp modelId="{A40CADE8-49AD-4CDF-8203-62588C9E00F2}">
      <dsp:nvSpPr>
        <dsp:cNvPr id="0" name=""/>
        <dsp:cNvSpPr/>
      </dsp:nvSpPr>
      <dsp:spPr>
        <a:xfrm>
          <a:off x="4570347" y="3885812"/>
          <a:ext cx="4304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044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4046" y="3929227"/>
        <a:ext cx="23052" cy="4610"/>
      </dsp:txXfrm>
    </dsp:sp>
    <dsp:sp modelId="{33FFC83C-3D76-42CE-AFF5-DB2989E91BD7}">
      <dsp:nvSpPr>
        <dsp:cNvPr id="0" name=""/>
        <dsp:cNvSpPr/>
      </dsp:nvSpPr>
      <dsp:spPr>
        <a:xfrm>
          <a:off x="2567584" y="3330163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Data Preparation and Visualization in Power BI. </a:t>
          </a:r>
        </a:p>
      </dsp:txBody>
      <dsp:txXfrm>
        <a:off x="2567584" y="3330163"/>
        <a:ext cx="2004563" cy="1202738"/>
      </dsp:txXfrm>
    </dsp:sp>
    <dsp:sp modelId="{46043E17-A104-423B-ABE6-382C2479D4C0}">
      <dsp:nvSpPr>
        <dsp:cNvPr id="0" name=""/>
        <dsp:cNvSpPr/>
      </dsp:nvSpPr>
      <dsp:spPr>
        <a:xfrm>
          <a:off x="1104252" y="4531101"/>
          <a:ext cx="4931226" cy="430449"/>
        </a:xfrm>
        <a:custGeom>
          <a:avLst/>
          <a:gdLst/>
          <a:ahLst/>
          <a:cxnLst/>
          <a:rect l="0" t="0" r="0" b="0"/>
          <a:pathLst>
            <a:path>
              <a:moveTo>
                <a:pt x="4931226" y="0"/>
              </a:moveTo>
              <a:lnTo>
                <a:pt x="4931226" y="232324"/>
              </a:lnTo>
              <a:lnTo>
                <a:pt x="0" y="232324"/>
              </a:lnTo>
              <a:lnTo>
                <a:pt x="0" y="43044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6047" y="4744021"/>
        <a:ext cx="247636" cy="4610"/>
      </dsp:txXfrm>
    </dsp:sp>
    <dsp:sp modelId="{7C6B1EE7-A7B9-469D-9EFA-23C5D87DC6D4}">
      <dsp:nvSpPr>
        <dsp:cNvPr id="0" name=""/>
        <dsp:cNvSpPr/>
      </dsp:nvSpPr>
      <dsp:spPr>
        <a:xfrm>
          <a:off x="5033197" y="3330163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Interactive Dashboard Creation in Power BI. </a:t>
          </a:r>
        </a:p>
      </dsp:txBody>
      <dsp:txXfrm>
        <a:off x="5033197" y="3330163"/>
        <a:ext cx="2004563" cy="1202738"/>
      </dsp:txXfrm>
    </dsp:sp>
    <dsp:sp modelId="{46C09CEE-6241-498A-AF7F-BF5B2789C3AD}">
      <dsp:nvSpPr>
        <dsp:cNvPr id="0" name=""/>
        <dsp:cNvSpPr/>
      </dsp:nvSpPr>
      <dsp:spPr>
        <a:xfrm>
          <a:off x="101971" y="4993951"/>
          <a:ext cx="2004563" cy="12027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225" tIns="103105" rIns="98225" bIns="10310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Conclusion.</a:t>
          </a:r>
        </a:p>
      </dsp:txBody>
      <dsp:txXfrm>
        <a:off x="101971" y="4993951"/>
        <a:ext cx="2004563" cy="1202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1E59-EF3E-48A4-8E56-390128E5A9BC}">
      <dsp:nvSpPr>
        <dsp:cNvPr id="0" name=""/>
        <dsp:cNvSpPr/>
      </dsp:nvSpPr>
      <dsp:spPr>
        <a:xfrm>
          <a:off x="284906" y="1248"/>
          <a:ext cx="4686833" cy="46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 dirty="0">
              <a:latin typeface="Arial" panose="020B0604020202020204" pitchFamily="34" charset="0"/>
              <a:cs typeface="Arial" panose="020B0604020202020204" pitchFamily="34" charset="0"/>
            </a:rPr>
            <a:t>Data Summary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Total Variables: 16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Total Observations: 700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Missing Values: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Discounts: 53 Missing Values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Profit: 5 Missing Values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Duplicate Rows: 0 (No Duplicates)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Column Types: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Categorical Columns: </a:t>
          </a:r>
          <a:r>
            <a:rPr lang="en-US" sz="18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Segment, Country, Product, Discount Band, Month Name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Numerical Columns: 10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2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>
              <a:latin typeface="Arial" panose="020B0604020202020204" pitchFamily="34" charset="0"/>
              <a:cs typeface="Arial" panose="020B0604020202020204" pitchFamily="34" charset="0"/>
            </a:rPr>
            <a:t>Date-Time Column: 1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4906" y="1248"/>
        <a:ext cx="4686833" cy="46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6D495-00B5-4742-9D64-72DA34423658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8375-2A95-42A8-B50F-CBEF6CF8B4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0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8375-2A95-42A8-B50F-CBEF6CF8B4A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6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5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67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871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84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484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9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973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386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999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1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1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2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9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1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8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0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3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llpaperflare.com/person-holding-pen-point-on-blueprint-architect-architecture-wallpaper-aftg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2943" y="955654"/>
            <a:ext cx="5428551" cy="315375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15171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Western Countries Financial Data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71E4A8-9F60-4021-8338-7F6E0D0CE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91A332-92C9-422C-A49C-7EAA6A8FF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A669253-2B94-4C72-AFAC-01DB8207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AC8B09A-FC81-4662-BD96-116D1103C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A5953-370E-3EA3-8910-A805FBCE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8" name="Picture 7" descr="A group of women shaking hands&#10;&#10;AI-generated content may be incorrect.">
            <a:extLst>
              <a:ext uri="{FF2B5EF4-FFF2-40B4-BE49-F238E27FC236}">
                <a16:creationId xmlns:a16="http://schemas.microsoft.com/office/drawing/2014/main" id="{7B726081-36D2-23D7-6E6A-546D1910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45" y="1145945"/>
            <a:ext cx="3391881" cy="226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1174825" y="3574617"/>
            <a:ext cx="3396121" cy="2264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00186-0663-CD2F-0622-56C1B6B8027E}"/>
              </a:ext>
            </a:extLst>
          </p:cNvPr>
          <p:cNvSpPr txBox="1"/>
          <p:nvPr/>
        </p:nvSpPr>
        <p:spPr>
          <a:xfrm>
            <a:off x="5767754" y="5167522"/>
            <a:ext cx="5694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Presented By : Sunil Kumar Prusty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CCE5-44CA-5095-D5E2-B89AFFF6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30" y="824380"/>
            <a:ext cx="8761413" cy="706964"/>
          </a:xfrm>
        </p:spPr>
        <p:txBody>
          <a:bodyPr/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IMPORT TO POWER BI FROM SQL DATABASE </a:t>
            </a:r>
            <a:endParaRPr lang="en-IN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BA5CE-7A36-E9D6-BDDF-DFB4EC15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4" y="2492222"/>
            <a:ext cx="3080808" cy="1184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BCE28-5716-B0AC-0836-712EC25F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31" y="2492222"/>
            <a:ext cx="3340390" cy="1419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F1509-3857-EFE6-E10A-29BFAF49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440" y="2492222"/>
            <a:ext cx="3838281" cy="4115055"/>
          </a:xfrm>
          <a:prstGeom prst="rect">
            <a:avLst/>
          </a:pr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2E67068F-A5D9-312E-53CD-158566522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3" y="3808727"/>
            <a:ext cx="638483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Power BI Desktop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choose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select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database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 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(127.0.0.1:3306)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(Capstone)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Typically,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authentication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username(root) and password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5.Click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select the tables or views you want to 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6.Load or transform the data using Power BI’s interface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539F71-C600-8F46-328A-169777C503EA}"/>
              </a:ext>
            </a:extLst>
          </p:cNvPr>
          <p:cNvCxnSpPr>
            <a:cxnSpLocks/>
          </p:cNvCxnSpPr>
          <p:nvPr/>
        </p:nvCxnSpPr>
        <p:spPr>
          <a:xfrm>
            <a:off x="3460955" y="3132731"/>
            <a:ext cx="60234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71536-C118-3EFE-4B28-075E1758502B}"/>
              </a:ext>
            </a:extLst>
          </p:cNvPr>
          <p:cNvCxnSpPr>
            <a:cxnSpLocks/>
          </p:cNvCxnSpPr>
          <p:nvPr/>
        </p:nvCxnSpPr>
        <p:spPr>
          <a:xfrm>
            <a:off x="7561007" y="3201933"/>
            <a:ext cx="53094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21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9D98BB6-09F6-99B1-9DA2-C8CAB75D1781}"/>
              </a:ext>
            </a:extLst>
          </p:cNvPr>
          <p:cNvSpPr/>
          <p:nvPr/>
        </p:nvSpPr>
        <p:spPr>
          <a:xfrm>
            <a:off x="489500" y="528320"/>
            <a:ext cx="4823209" cy="74168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1DD59-EEE0-C8EE-9A28-82D40546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00" y="622660"/>
            <a:ext cx="6479626" cy="58638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i="0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BEBE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E0571-A017-4895-D8C9-115CACB3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00" y="1345544"/>
            <a:ext cx="10740809" cy="49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93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E105-6850-0023-948B-729C42A8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80" y="698365"/>
            <a:ext cx="8761413" cy="706964"/>
          </a:xfrm>
        </p:spPr>
        <p:txBody>
          <a:bodyPr/>
          <a:lstStyle/>
          <a:p>
            <a:r>
              <a:rPr lang="en-I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INSIGHTS AND CONCLUSIONS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19185-7E40-CB97-555F-38AEC508548F}"/>
              </a:ext>
            </a:extLst>
          </p:cNvPr>
          <p:cNvSpPr txBox="1"/>
          <p:nvPr/>
        </p:nvSpPr>
        <p:spPr>
          <a:xfrm>
            <a:off x="397869" y="2466316"/>
            <a:ext cx="79398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Top-Selling Product: </a:t>
            </a:r>
            <a:r>
              <a:rPr lang="en-US" b="0" i="0" u="none" strike="noStrike" baseline="0" dirty="0">
                <a:latin typeface="Inter-Regular"/>
              </a:rPr>
              <a:t>Paseo recorded the highest sales of $33,011,143.96.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Sales Segment: </a:t>
            </a:r>
            <a:r>
              <a:rPr lang="en-US" sz="1800" b="0" i="0" u="none" strike="noStrike" baseline="0" dirty="0">
                <a:latin typeface="Inter-Regular"/>
              </a:rPr>
              <a:t>The Government Segment counts for the highest number of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Sales Country: </a:t>
            </a:r>
            <a:r>
              <a:rPr lang="en-US" sz="1800" b="0" i="0" u="none" strike="noStrike" baseline="0" dirty="0">
                <a:latin typeface="Inter-Regular"/>
              </a:rPr>
              <a:t>USA has the highest number of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Profitability: </a:t>
            </a:r>
            <a:r>
              <a:rPr lang="en-US" sz="1800" b="0" i="0" u="none" strike="noStrike" baseline="0" dirty="0">
                <a:latin typeface="Inter-Regular"/>
              </a:rPr>
              <a:t>Paseo yields more profit due to its high sales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 Performance: </a:t>
            </a:r>
            <a:r>
              <a:rPr lang="en-US" sz="1800" b="0" i="0" u="none" strike="noStrike" baseline="0" dirty="0">
                <a:latin typeface="Inter-Regular"/>
              </a:rPr>
              <a:t>Countries with high sales in the Government Segment also generate higher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Profit-Contributing Countries: </a:t>
            </a:r>
            <a:r>
              <a:rPr lang="en-US" sz="1800" b="0" i="0" u="none" strike="noStrike" baseline="0" dirty="0">
                <a:latin typeface="Inter-Regular"/>
              </a:rPr>
              <a:t>Francena Germany account for the highest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Performing Quarter: </a:t>
            </a:r>
            <a:r>
              <a:rPr lang="en-US" sz="1800" b="0" i="0" u="none" strike="noStrike" baseline="0" dirty="0">
                <a:latin typeface="Inter-Regular"/>
              </a:rPr>
              <a:t>Q4 recorded the highest sales and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Implication: </a:t>
            </a:r>
            <a:r>
              <a:rPr lang="en-US" sz="1800" b="0" i="0" u="none" strike="noStrike" baseline="0" dirty="0">
                <a:latin typeface="Inter-Regular"/>
              </a:rPr>
              <a:t>Focus on high-performing segments and countries while addressing losses in the Enterprise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Area: </a:t>
            </a:r>
            <a:r>
              <a:rPr lang="en-US" sz="1800" b="0" i="0" u="none" strike="noStrike" baseline="0" dirty="0">
                <a:latin typeface="Inter-Regular"/>
              </a:rPr>
              <a:t>The Enterprise Sector is experiencing losses.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7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466E-51D6-053C-6DB3-0C8D23BC4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917" y="1136172"/>
            <a:ext cx="8825658" cy="2677648"/>
          </a:xfrm>
        </p:spPr>
        <p:txBody>
          <a:bodyPr/>
          <a:lstStyle/>
          <a:p>
            <a:pPr algn="ctr"/>
            <a:r>
              <a:rPr lang="en-US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8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8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96CA42-3323-41E5-B809-CD790B2A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A2FE539-0B6F-4FAE-A391-B46476F4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5A14FB-50A2-4964-8B07-EE40D1CE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D63331C-DD2E-43D8-9511-B44EC057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43016-BB24-9B4F-5D35-9DFD607E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extBox 3">
            <a:extLst>
              <a:ext uri="{FF2B5EF4-FFF2-40B4-BE49-F238E27FC236}">
                <a16:creationId xmlns:a16="http://schemas.microsoft.com/office/drawing/2014/main" id="{6B9680E5-7740-A651-80C4-D4154DB26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935262"/>
              </p:ext>
            </p:extLst>
          </p:nvPr>
        </p:nvGraphicFramePr>
        <p:xfrm>
          <a:off x="4996352" y="384431"/>
          <a:ext cx="7139732" cy="61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7080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4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5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3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4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CBA58-B289-FE00-F943-9A0ACA95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F06E9-BE5C-DD42-06B9-1F74FAD7A86C}"/>
              </a:ext>
            </a:extLst>
          </p:cNvPr>
          <p:cNvSpPr txBox="1"/>
          <p:nvPr/>
        </p:nvSpPr>
        <p:spPr>
          <a:xfrm>
            <a:off x="4975036" y="923185"/>
            <a:ext cx="7102322" cy="528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  <a:buNone/>
            </a:pPr>
            <a:r>
              <a:rPr lang="en-US" b="1" i="0" u="sng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Brief Overview of the Data Lifecycle</a:t>
            </a:r>
          </a:p>
          <a:p>
            <a:pPr marL="285750" indent="-22225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Begins with data collection from various sources.</a:t>
            </a:r>
          </a:p>
          <a:p>
            <a:pPr marL="285750" indent="-22225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cleaning and preprocessing to ensure accuracy.</a:t>
            </a:r>
          </a:p>
          <a:p>
            <a:pPr marL="285750" indent="-22225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Analysis and visualization help uncover patterns and insights.</a:t>
            </a:r>
          </a:p>
          <a:p>
            <a:pPr marL="285750" indent="-22225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step involves reporting and decision-making based on    findings.</a:t>
            </a:r>
          </a:p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  <a:buNone/>
            </a:pPr>
            <a:r>
              <a:rPr lang="en-US" b="1" i="0" u="sng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Importance of Data Cleaning, Analysis, and Visualization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Ensures data integrity and reliability.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Helps identify trends, outliers, and performance metrics.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Supports strategic decisions with clear, visual evidence.</a:t>
            </a:r>
          </a:p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  <a:buNone/>
            </a:pPr>
            <a:r>
              <a:rPr lang="en-US" b="1" i="0" u="sng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Excel: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initial data exploration, cleaning, and basic analysis.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SQL: 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structured data storage and advanced querying.</a:t>
            </a:r>
          </a:p>
          <a:p>
            <a:pPr marL="285750" indent="-22225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Power BI: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dynamic visualizations and interactive dashboards.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1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06E5-F3A5-8BF3-2973-F41A9BA3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81" y="843882"/>
            <a:ext cx="9878917" cy="706964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EXPLORATION AND SUMMARIZATION 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A6621E7-60F3-084A-6CC1-C86B9A1018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6238616"/>
              </p:ext>
            </p:extLst>
          </p:nvPr>
        </p:nvGraphicFramePr>
        <p:xfrm>
          <a:off x="219594" y="1996932"/>
          <a:ext cx="5256646" cy="4689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0F605-6D06-592D-0689-8CE99E43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5120" y="2362692"/>
            <a:ext cx="6786880" cy="4404850"/>
          </a:xfrm>
        </p:spPr>
        <p:txBody>
          <a:bodyPr>
            <a:normAutofit fontScale="92500" lnSpcReduction="10000"/>
          </a:bodyPr>
          <a:lstStyle/>
          <a:p>
            <a:pPr marL="0" indent="0" defTabSz="1244600"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Overview</a:t>
            </a:r>
          </a:p>
          <a:p>
            <a:pPr marL="176213" indent="-176213" defTabSz="1244600">
              <a:spcBef>
                <a:spcPct val="0"/>
              </a:spcBef>
              <a:spcAft>
                <a:spcPct val="35000"/>
              </a:spcAft>
              <a:buClr>
                <a:schemeClr val="tx1"/>
              </a:buClr>
              <a:buSzPct val="87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Variables: </a:t>
            </a:r>
          </a:p>
          <a:p>
            <a:pPr marL="363538" indent="-187325">
              <a:buClr>
                <a:schemeClr val="tx1"/>
              </a:buClr>
              <a:buSzPct val="83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 (5 unique values),Country (5), Product (6),Discount Band (4). </a:t>
            </a:r>
          </a:p>
          <a:p>
            <a:pPr marL="0" indent="0">
              <a:buClr>
                <a:schemeClr val="tx1"/>
              </a:buClr>
              <a:buSzPct val="83000"/>
              <a:buFontTx/>
              <a:buChar char="•"/>
            </a:pP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Variables: </a:t>
            </a:r>
          </a:p>
          <a:p>
            <a:pPr indent="-166688">
              <a:buClr>
                <a:schemeClr val="tx1"/>
              </a:buClr>
              <a:buSzPct val="83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 Sold(510), Manufacturing Price(6),Sale Price (7), Gross Sales(550). </a:t>
            </a:r>
          </a:p>
          <a:p>
            <a:pPr indent="-166688">
              <a:buClr>
                <a:schemeClr val="tx1"/>
              </a:buClr>
              <a:buSzPct val="83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Discounts (515) → 53 missing values. </a:t>
            </a:r>
          </a:p>
          <a:p>
            <a:pPr indent="-166688">
              <a:buClr>
                <a:schemeClr val="tx1"/>
              </a:buClr>
              <a:buSzPct val="83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(559), COGS(545),Profit (557) → 5missing values in Profit. </a:t>
            </a:r>
          </a:p>
          <a:p>
            <a:pPr marL="0" indent="182563">
              <a:buClr>
                <a:schemeClr val="tx1"/>
              </a:buClr>
              <a:buSzPct val="83000"/>
              <a:buFontTx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Date-Time Variables: </a:t>
            </a:r>
          </a:p>
          <a:p>
            <a:pPr indent="-166688">
              <a:buClr>
                <a:schemeClr val="tx1"/>
              </a:buClr>
              <a:buSzPct val="83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(16 unique values), Month Number (12),Month Name (12),Year (2).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4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EE9D70B-6228-10E5-8C66-D581AF0D7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4012" y="904383"/>
            <a:ext cx="534793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</a:rPr>
              <a:t>Data Cleaning Steps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CD656-15AC-5E5B-7316-4F6EAF4D21A9}"/>
              </a:ext>
            </a:extLst>
          </p:cNvPr>
          <p:cNvSpPr txBox="1"/>
          <p:nvPr/>
        </p:nvSpPr>
        <p:spPr>
          <a:xfrm>
            <a:off x="487680" y="2282999"/>
            <a:ext cx="10789920" cy="319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Removed Duplicates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All duplicate rows were eliminated.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 Conversion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Columns with date-like values were converted to proper datetime format.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Numerical columns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Filled with the median value.</a:t>
            </a:r>
          </a:p>
          <a:p>
            <a:pPr marL="742950" lvl="1" indent="-28575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Categorical columns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Filled with the most frequent (mode) value.</a:t>
            </a:r>
          </a:p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Type Correction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Ensured all numerical columns are correctly typed.</a:t>
            </a:r>
          </a:p>
        </p:txBody>
      </p:sp>
    </p:spTree>
    <p:extLst>
      <p:ext uri="{BB962C8B-B14F-4D97-AF65-F5344CB8AC3E}">
        <p14:creationId xmlns:p14="http://schemas.microsoft.com/office/powerpoint/2010/main" val="23642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F6ED1-8E02-E498-431B-D945E94E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2" y="1475508"/>
            <a:ext cx="10837339" cy="4610331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3BD0F3D-2DBC-4315-5420-FF18E83E6452}"/>
              </a:ext>
            </a:extLst>
          </p:cNvPr>
          <p:cNvSpPr/>
          <p:nvPr/>
        </p:nvSpPr>
        <p:spPr>
          <a:xfrm>
            <a:off x="487680" y="642386"/>
            <a:ext cx="6014720" cy="69873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18733-3AE8-A1CE-1443-498B18F7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698562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EBEBE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STATISTICAL ANALYSIS IN EXCEL</a:t>
            </a:r>
          </a:p>
        </p:txBody>
      </p:sp>
    </p:spTree>
    <p:extLst>
      <p:ext uri="{BB962C8B-B14F-4D97-AF65-F5344CB8AC3E}">
        <p14:creationId xmlns:p14="http://schemas.microsoft.com/office/powerpoint/2010/main" val="43387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DBFA6-A65F-CFE2-96B3-C1197EDA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4" y="1437706"/>
            <a:ext cx="10989656" cy="4823150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F642823-8321-FBDB-0CCC-EC3EF4BCABF7}"/>
              </a:ext>
            </a:extLst>
          </p:cNvPr>
          <p:cNvSpPr/>
          <p:nvPr/>
        </p:nvSpPr>
        <p:spPr>
          <a:xfrm>
            <a:off x="487680" y="597144"/>
            <a:ext cx="6035040" cy="74930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8C54D-050A-A8D4-3487-B82AD31B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1" y="618129"/>
            <a:ext cx="9506323" cy="5458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800" u="none" strike="noStrike" baseline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n-US" sz="2800" u="none" strike="noStrike" baseline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n-US" sz="28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700" b="1" u="none" strike="noStrike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GRAPHICAL ANALYSIS AND INSIGHTS USING EXCEL </a:t>
            </a:r>
            <a:endParaRPr lang="en-US" sz="2800" b="1" dirty="0">
              <a:ln w="0">
                <a:solidFill>
                  <a:sysClr val="windowText" lastClr="000000"/>
                </a:solidFill>
              </a:ln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89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5F9-5DD1-0C34-503B-C375A661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70" y="787464"/>
            <a:ext cx="8761413" cy="706964"/>
          </a:xfrm>
        </p:spPr>
        <p:txBody>
          <a:bodyPr/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DATABASE SETUP AND SQL OPERATIONS </a:t>
            </a:r>
            <a:endParaRPr lang="en-IN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78387-12B0-C0A0-3B59-EF18A369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9" y="2276497"/>
            <a:ext cx="3198653" cy="86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7406C-F972-AF9D-483B-253287AF79BE}"/>
              </a:ext>
            </a:extLst>
          </p:cNvPr>
          <p:cNvSpPr txBox="1"/>
          <p:nvPr/>
        </p:nvSpPr>
        <p:spPr>
          <a:xfrm>
            <a:off x="847446" y="3186262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Creation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B828F-9E03-BC51-AD98-89101D09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77" y="2293806"/>
            <a:ext cx="2476846" cy="952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FEC420-E257-CCCA-D8E9-35123EB242FE}"/>
              </a:ext>
            </a:extLst>
          </p:cNvPr>
          <p:cNvSpPr txBox="1"/>
          <p:nvPr/>
        </p:nvSpPr>
        <p:spPr>
          <a:xfrm>
            <a:off x="4657446" y="3246439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Created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9D47C0-FA3B-D62C-B41B-009F3C78BEBD}"/>
              </a:ext>
            </a:extLst>
          </p:cNvPr>
          <p:cNvCxnSpPr>
            <a:cxnSpLocks/>
          </p:cNvCxnSpPr>
          <p:nvPr/>
        </p:nvCxnSpPr>
        <p:spPr>
          <a:xfrm>
            <a:off x="3942736" y="2709945"/>
            <a:ext cx="71471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3AEF8E7-DB14-A8E1-9E02-B66E2AE3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3" y="2269908"/>
            <a:ext cx="2648988" cy="122413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F2191B-2172-79BA-C8D6-DD176DB6DD2E}"/>
              </a:ext>
            </a:extLst>
          </p:cNvPr>
          <p:cNvCxnSpPr>
            <a:cxnSpLocks/>
          </p:cNvCxnSpPr>
          <p:nvPr/>
        </p:nvCxnSpPr>
        <p:spPr>
          <a:xfrm>
            <a:off x="7639214" y="2730647"/>
            <a:ext cx="63229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1B4B2-CD5F-D5D5-6FAC-7ED9CF91A9AF}"/>
              </a:ext>
            </a:extLst>
          </p:cNvPr>
          <p:cNvSpPr txBox="1"/>
          <p:nvPr/>
        </p:nvSpPr>
        <p:spPr>
          <a:xfrm>
            <a:off x="8632820" y="3554216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Importing Dataset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28671BD-915B-DC6B-23BA-65C41CACC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873" y="4329404"/>
            <a:ext cx="3086428" cy="202646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D02D30-CF26-98A5-E03B-7ED8E9E98B98}"/>
              </a:ext>
            </a:extLst>
          </p:cNvPr>
          <p:cNvCxnSpPr>
            <a:cxnSpLocks/>
          </p:cNvCxnSpPr>
          <p:nvPr/>
        </p:nvCxnSpPr>
        <p:spPr>
          <a:xfrm>
            <a:off x="10908048" y="3581634"/>
            <a:ext cx="0" cy="56071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D4B012-D964-CA25-49BC-0EEE7A00C38B}"/>
              </a:ext>
            </a:extLst>
          </p:cNvPr>
          <p:cNvSpPr txBox="1"/>
          <p:nvPr/>
        </p:nvSpPr>
        <p:spPr>
          <a:xfrm>
            <a:off x="8944357" y="6355865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Datatype Edition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232291-9B85-35E1-AEE0-6B13F7DC1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785" y="4329404"/>
            <a:ext cx="3086429" cy="182380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D94E67-1AC9-41E8-8DCF-615546512236}"/>
              </a:ext>
            </a:extLst>
          </p:cNvPr>
          <p:cNvCxnSpPr>
            <a:cxnSpLocks/>
          </p:cNvCxnSpPr>
          <p:nvPr/>
        </p:nvCxnSpPr>
        <p:spPr>
          <a:xfrm flipH="1">
            <a:off x="7733551" y="5241307"/>
            <a:ext cx="71065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6AA2B0C-A015-8EC2-DEA7-D1305FA0BD10}"/>
              </a:ext>
            </a:extLst>
          </p:cNvPr>
          <p:cNvSpPr txBox="1"/>
          <p:nvPr/>
        </p:nvSpPr>
        <p:spPr>
          <a:xfrm>
            <a:off x="4843441" y="6241895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Dataset Loaded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07B735-2CBA-1ACA-0276-52789D4D9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11" y="3714608"/>
            <a:ext cx="2381460" cy="272421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95C04-5FED-A038-3561-48D1560541BF}"/>
              </a:ext>
            </a:extLst>
          </p:cNvPr>
          <p:cNvCxnSpPr>
            <a:cxnSpLocks/>
          </p:cNvCxnSpPr>
          <p:nvPr/>
        </p:nvCxnSpPr>
        <p:spPr>
          <a:xfrm flipH="1">
            <a:off x="3655071" y="5204598"/>
            <a:ext cx="71065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A93FC1F-8C02-F1B2-EB53-B70146B1FC99}"/>
              </a:ext>
            </a:extLst>
          </p:cNvPr>
          <p:cNvSpPr txBox="1"/>
          <p:nvPr/>
        </p:nvSpPr>
        <p:spPr>
          <a:xfrm>
            <a:off x="887776" y="6472013"/>
            <a:ext cx="238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Showing Database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2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9B58-1170-00DD-A968-F3C126B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81" y="810246"/>
            <a:ext cx="8761413" cy="706964"/>
          </a:xfrm>
        </p:spPr>
        <p:txBody>
          <a:bodyPr/>
          <a:lstStyle/>
          <a:p>
            <a:r>
              <a:rPr lang="en-I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RUNNING QUERIES IN SQL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BE1B5-6A0E-10D9-D2D6-0CC668C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2" y="2748638"/>
            <a:ext cx="4148025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9E42E-4A69-3C31-4B56-444A29AF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34" y="2748638"/>
            <a:ext cx="4373342" cy="1299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9929A-39AE-5FB3-BFCF-FD0BC935F8D1}"/>
              </a:ext>
            </a:extLst>
          </p:cNvPr>
          <p:cNvSpPr txBox="1"/>
          <p:nvPr/>
        </p:nvSpPr>
        <p:spPr>
          <a:xfrm>
            <a:off x="1154954" y="2304661"/>
            <a:ext cx="260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Query</a:t>
            </a:r>
            <a:endParaRPr lang="en-IN" b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D7B14-AA0A-F40E-6C8D-CF80CF14A009}"/>
              </a:ext>
            </a:extLst>
          </p:cNvPr>
          <p:cNvSpPr txBox="1"/>
          <p:nvPr/>
        </p:nvSpPr>
        <p:spPr>
          <a:xfrm>
            <a:off x="7409575" y="2304661"/>
            <a:ext cx="260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Query</a:t>
            </a:r>
            <a:endParaRPr lang="en-IN" b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A4AFB2-E22E-12FF-7109-98EEA2EA7946}"/>
              </a:ext>
            </a:extLst>
          </p:cNvPr>
          <p:cNvCxnSpPr/>
          <p:nvPr/>
        </p:nvCxnSpPr>
        <p:spPr>
          <a:xfrm>
            <a:off x="4721290" y="2943928"/>
            <a:ext cx="18288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86B0AE9-2532-0C33-06C3-9AD3F6030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81" y="4048099"/>
            <a:ext cx="4148025" cy="9531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E0901-9C47-06D7-5174-5C2CAAFB1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034" y="4122745"/>
            <a:ext cx="2041758" cy="12330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9E1D90-60E5-5149-E268-20D818948A93}"/>
              </a:ext>
            </a:extLst>
          </p:cNvPr>
          <p:cNvCxnSpPr/>
          <p:nvPr/>
        </p:nvCxnSpPr>
        <p:spPr>
          <a:xfrm>
            <a:off x="4721290" y="4663871"/>
            <a:ext cx="18288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6CFEF4B-A94C-E3ED-E827-6990F8AA0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21" y="5421085"/>
            <a:ext cx="4191585" cy="1343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F9CDDB-D76C-054A-6ABD-BB753588E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184" y="5480814"/>
            <a:ext cx="1962424" cy="138131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96286E-7058-211A-B42F-810A0D70FDD5}"/>
              </a:ext>
            </a:extLst>
          </p:cNvPr>
          <p:cNvCxnSpPr/>
          <p:nvPr/>
        </p:nvCxnSpPr>
        <p:spPr>
          <a:xfrm>
            <a:off x="4721290" y="6126495"/>
            <a:ext cx="18288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CLUDEHIDDENSLIDES" val="False"/>
  <p:tag name="NUMBEROFPAGES" val="1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1211</TotalTime>
  <Words>648</Words>
  <Application>Microsoft Office PowerPoint</Application>
  <PresentationFormat>Widescreen</PresentationFormat>
  <Paragraphs>93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Century Gothic</vt:lpstr>
      <vt:lpstr>Inter-Regular</vt:lpstr>
      <vt:lpstr>Wingdings 3</vt:lpstr>
      <vt:lpstr>Ion Boardroom</vt:lpstr>
      <vt:lpstr>Capstone Project</vt:lpstr>
      <vt:lpstr>PowerPoint Presentation</vt:lpstr>
      <vt:lpstr>Introduction</vt:lpstr>
      <vt:lpstr>DATA EXPLORATION AND SUMMARIZATION </vt:lpstr>
      <vt:lpstr>Data Cleaning Steps </vt:lpstr>
      <vt:lpstr>STATISTICAL ANALYSIS IN EXCEL</vt:lpstr>
      <vt:lpstr>   GRAPHICAL ANALYSIS AND INSIGHTS USING EXCEL </vt:lpstr>
      <vt:lpstr>DATABASE SETUP AND SQL OPERATIONS </vt:lpstr>
      <vt:lpstr>RUNNING QUERIES IN SQL </vt:lpstr>
      <vt:lpstr>DATA IMPORT TO POWER BI FROM SQL DATABASE </vt:lpstr>
      <vt:lpstr>Dashboard</vt:lpstr>
      <vt:lpstr>INSIGHTS AND CONCLUSIONS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Sunil Prusty (external)</dc:creator>
  <cp:lastModifiedBy>Sunil Prusty (external)</cp:lastModifiedBy>
  <cp:revision>10</cp:revision>
  <dcterms:created xsi:type="dcterms:W3CDTF">2025-06-19T06:15:27Z</dcterms:created>
  <dcterms:modified xsi:type="dcterms:W3CDTF">2025-07-02T04:58:28Z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